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5" r:id="rId4"/>
    <p:sldMasterId id="2147483776" r:id="rId5"/>
    <p:sldMasterId id="21474837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6858000" cx="12192000"/>
  <p:notesSz cx="6858000" cy="9144000"/>
  <p:embeddedFontLst>
    <p:embeddedFont>
      <p:font typeface="Red Hat Text Medium"/>
      <p:regular r:id="rId20"/>
      <p:bold r:id="rId21"/>
      <p:italic r:id="rId22"/>
      <p:boldItalic r:id="rId23"/>
    </p:embeddedFont>
    <p:embeddedFont>
      <p:font typeface="Red Hat Display Black"/>
      <p:bold r:id="rId24"/>
      <p:boldItalic r:id="rId25"/>
    </p:embeddedFont>
    <p:embeddedFont>
      <p:font typeface="Inter"/>
      <p:regular r:id="rId26"/>
      <p:bold r:id="rId27"/>
      <p:italic r:id="rId28"/>
      <p:boldItalic r:id="rId29"/>
    </p:embeddedFont>
    <p:embeddedFont>
      <p:font typeface="Red Hat Display Medium"/>
      <p:regular r:id="rId30"/>
      <p:bold r:id="rId31"/>
      <p:italic r:id="rId32"/>
      <p:boldItalic r:id="rId33"/>
    </p:embeddedFont>
    <p:embeddedFont>
      <p:font typeface="Red Hat Display"/>
      <p:regular r:id="rId34"/>
      <p:bold r:id="rId35"/>
      <p:italic r:id="rId36"/>
      <p:boldItalic r:id="rId37"/>
    </p:embeddedFont>
    <p:embeddedFont>
      <p:font typeface="Red Hat Tex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55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55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Text-italic.fntdata"/><Relationship Id="rId41" Type="http://schemas.openxmlformats.org/officeDocument/2006/relationships/font" Target="fonts/RedHatText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edHatDisplayMedium-bold.fntdata"/><Relationship Id="rId30" Type="http://schemas.openxmlformats.org/officeDocument/2006/relationships/font" Target="fonts/RedHatDisplayMedium-regular.fntdata"/><Relationship Id="rId33" Type="http://schemas.openxmlformats.org/officeDocument/2006/relationships/font" Target="fonts/RedHatDisplayMedium-boldItalic.fntdata"/><Relationship Id="rId32" Type="http://schemas.openxmlformats.org/officeDocument/2006/relationships/font" Target="fonts/RedHatDisplayMedium-italic.fntdata"/><Relationship Id="rId35" Type="http://schemas.openxmlformats.org/officeDocument/2006/relationships/font" Target="fonts/RedHatDisplay-bold.fntdata"/><Relationship Id="rId34" Type="http://schemas.openxmlformats.org/officeDocument/2006/relationships/font" Target="fonts/RedHatDisplay-regular.fntdata"/><Relationship Id="rId37" Type="http://schemas.openxmlformats.org/officeDocument/2006/relationships/font" Target="fonts/RedHatDisplay-boldItalic.fntdata"/><Relationship Id="rId36" Type="http://schemas.openxmlformats.org/officeDocument/2006/relationships/font" Target="fonts/RedHatDisplay-italic.fntdata"/><Relationship Id="rId39" Type="http://schemas.openxmlformats.org/officeDocument/2006/relationships/font" Target="fonts/RedHatText-bold.fntdata"/><Relationship Id="rId38" Type="http://schemas.openxmlformats.org/officeDocument/2006/relationships/font" Target="fonts/RedHatText-regular.fntdata"/><Relationship Id="rId20" Type="http://schemas.openxmlformats.org/officeDocument/2006/relationships/font" Target="fonts/RedHatTextMedium-regular.fntdata"/><Relationship Id="rId22" Type="http://schemas.openxmlformats.org/officeDocument/2006/relationships/font" Target="fonts/RedHatTextMedium-italic.fntdata"/><Relationship Id="rId21" Type="http://schemas.openxmlformats.org/officeDocument/2006/relationships/font" Target="fonts/RedHatTextMedium-bold.fntdata"/><Relationship Id="rId24" Type="http://schemas.openxmlformats.org/officeDocument/2006/relationships/font" Target="fonts/RedHatDisplayBlack-bold.fntdata"/><Relationship Id="rId23" Type="http://schemas.openxmlformats.org/officeDocument/2006/relationships/font" Target="fonts/RedHatTextMedium-boldItalic.fntdata"/><Relationship Id="rId26" Type="http://schemas.openxmlformats.org/officeDocument/2006/relationships/font" Target="fonts/Inter-regular.fntdata"/><Relationship Id="rId25" Type="http://schemas.openxmlformats.org/officeDocument/2006/relationships/font" Target="fonts/RedHatDisplayBlack-boldItalic.fntdata"/><Relationship Id="rId28" Type="http://schemas.openxmlformats.org/officeDocument/2006/relationships/font" Target="fonts/Inter-italic.fntdata"/><Relationship Id="rId27" Type="http://schemas.openxmlformats.org/officeDocument/2006/relationships/font" Target="fonts/Inter-bold.fntdata"/><Relationship Id="rId29" Type="http://schemas.openxmlformats.org/officeDocument/2006/relationships/font" Target="fonts/Inter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0e84f14e68_0_6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0e84f14e68_0_6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3496004dc2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3496004dc2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Pilares que nos llevan del arte a la perfección o del experimento a producción. De estos pilares surgen las siguientes funcionalidades click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3496004dc2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3496004dc2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va a ser el título definitivo!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3487dc31815_0_1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3487dc31815_0_1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4626df776d_0_1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34626df776d_0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3487dc31815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3487dc31815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va a ser el título definitivo!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487dc31815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3487dc31815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va a ser el título definitivo!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487dc31815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3487dc31815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va a ser el título definitivo!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3487dc31815_0_2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3487dc31815_0_2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va a ser el título definitivo!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3496004dc2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3496004dc2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va a ser el título definitivo!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3487dc31815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3487dc31815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va a ser el título definitivo!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3496004dc2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3496004dc2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va a ser el título definitivo!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34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3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34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jpg"/><Relationship Id="rId3" Type="http://schemas.openxmlformats.org/officeDocument/2006/relationships/image" Target="../media/image3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5.png"/><Relationship Id="rId3" Type="http://schemas.openxmlformats.org/officeDocument/2006/relationships/image" Target="../media/image3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jpg"/><Relationship Id="rId3" Type="http://schemas.openxmlformats.org/officeDocument/2006/relationships/image" Target="../media/image34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1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Relationship Id="rId3" Type="http://schemas.openxmlformats.org/officeDocument/2006/relationships/image" Target="../media/image3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png"/><Relationship Id="rId3" Type="http://schemas.openxmlformats.org/officeDocument/2006/relationships/image" Target="../media/image3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png"/><Relationship Id="rId3" Type="http://schemas.openxmlformats.org/officeDocument/2006/relationships/image" Target="../media/image3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8.png"/><Relationship Id="rId3" Type="http://schemas.openxmlformats.org/officeDocument/2006/relationships/image" Target="../media/image3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8.png"/><Relationship Id="rId3" Type="http://schemas.openxmlformats.org/officeDocument/2006/relationships/image" Target="../media/image3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3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3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8877225" y="5878875"/>
            <a:ext cx="33147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Display"/>
              <a:buNone/>
              <a:defRPr sz="2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2083725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4471850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01" name="Google Shape;101;p1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2" type="subTitle"/>
          </p:nvPr>
        </p:nvSpPr>
        <p:spPr>
          <a:xfrm>
            <a:off x="94800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05" name="Google Shape;105;p1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1"/>
          <p:cNvSpPr txBox="1"/>
          <p:nvPr>
            <p:ph idx="3" type="subTitle"/>
          </p:nvPr>
        </p:nvSpPr>
        <p:spPr>
          <a:xfrm>
            <a:off x="94800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1" name="Google Shape;1331;p10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10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3" name="Google Shape;1333;p10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4" name="Google Shape;1334;p103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5" name="Google Shape;1335;p103"/>
          <p:cNvSpPr txBox="1"/>
          <p:nvPr>
            <p:ph idx="2" type="subTitle"/>
          </p:nvPr>
        </p:nvSpPr>
        <p:spPr>
          <a:xfrm>
            <a:off x="2042425" y="2497493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36" name="Google Shape;1336;p103"/>
          <p:cNvSpPr txBox="1"/>
          <p:nvPr>
            <p:ph idx="3" type="subTitle"/>
          </p:nvPr>
        </p:nvSpPr>
        <p:spPr>
          <a:xfrm>
            <a:off x="2042425" y="2903475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337" name="Google Shape;1337;p103"/>
          <p:cNvSpPr txBox="1"/>
          <p:nvPr>
            <p:ph idx="4" type="subTitle"/>
          </p:nvPr>
        </p:nvSpPr>
        <p:spPr>
          <a:xfrm>
            <a:off x="1596475" y="4403575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8" name="Google Shape;1338;p103"/>
          <p:cNvSpPr txBox="1"/>
          <p:nvPr>
            <p:ph idx="5" type="subTitle"/>
          </p:nvPr>
        </p:nvSpPr>
        <p:spPr>
          <a:xfrm>
            <a:off x="3278975" y="3892511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9" name="Google Shape;1339;p103"/>
          <p:cNvSpPr txBox="1"/>
          <p:nvPr>
            <p:ph idx="6" type="subTitle"/>
          </p:nvPr>
        </p:nvSpPr>
        <p:spPr>
          <a:xfrm>
            <a:off x="1713425" y="4752722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40" name="Google Shape;1340;p103"/>
          <p:cNvSpPr txBox="1"/>
          <p:nvPr>
            <p:ph idx="7" type="subTitle"/>
          </p:nvPr>
        </p:nvSpPr>
        <p:spPr>
          <a:xfrm>
            <a:off x="1713425" y="5158703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341" name="Google Shape;1341;p103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42" name="Google Shape;1342;p103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343" name="Google Shape;1343;p103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344" name="Google Shape;1344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04"/>
          <p:cNvSpPr txBox="1"/>
          <p:nvPr>
            <p:ph idx="1" type="subTitle"/>
          </p:nvPr>
        </p:nvSpPr>
        <p:spPr>
          <a:xfrm>
            <a:off x="100890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47" name="Google Shape;1347;p104"/>
          <p:cNvSpPr txBox="1"/>
          <p:nvPr>
            <p:ph idx="2" type="subTitle"/>
          </p:nvPr>
        </p:nvSpPr>
        <p:spPr>
          <a:xfrm>
            <a:off x="45886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48" name="Google Shape;1348;p104"/>
          <p:cNvSpPr txBox="1"/>
          <p:nvPr>
            <p:ph idx="3" type="subTitle"/>
          </p:nvPr>
        </p:nvSpPr>
        <p:spPr>
          <a:xfrm>
            <a:off x="81683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349" name="Google Shape;1349;p10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10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10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2" name="Google Shape;1352;p104"/>
          <p:cNvSpPr txBox="1"/>
          <p:nvPr>
            <p:ph idx="4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53" name="Google Shape;1353;p104"/>
          <p:cNvCxnSpPr/>
          <p:nvPr/>
        </p:nvCxnSpPr>
        <p:spPr>
          <a:xfrm>
            <a:off x="43061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104"/>
          <p:cNvCxnSpPr/>
          <p:nvPr/>
        </p:nvCxnSpPr>
        <p:spPr>
          <a:xfrm>
            <a:off x="78858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55" name="Google Shape;1355;p104"/>
          <p:cNvSpPr txBox="1"/>
          <p:nvPr>
            <p:ph idx="5" type="subTitle"/>
          </p:nvPr>
        </p:nvSpPr>
        <p:spPr>
          <a:xfrm>
            <a:off x="44683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56" name="Google Shape;1356;p104"/>
          <p:cNvSpPr txBox="1"/>
          <p:nvPr>
            <p:ph idx="6" type="subTitle"/>
          </p:nvPr>
        </p:nvSpPr>
        <p:spPr>
          <a:xfrm>
            <a:off x="44684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357" name="Google Shape;1357;p104"/>
          <p:cNvSpPr txBox="1"/>
          <p:nvPr>
            <p:ph idx="7" type="subTitle"/>
          </p:nvPr>
        </p:nvSpPr>
        <p:spPr>
          <a:xfrm>
            <a:off x="80480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58" name="Google Shape;1358;p104"/>
          <p:cNvSpPr txBox="1"/>
          <p:nvPr>
            <p:ph idx="8" type="subTitle"/>
          </p:nvPr>
        </p:nvSpPr>
        <p:spPr>
          <a:xfrm>
            <a:off x="80481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359" name="Google Shape;1359;p104"/>
          <p:cNvSpPr txBox="1"/>
          <p:nvPr>
            <p:ph idx="9" type="subTitle"/>
          </p:nvPr>
        </p:nvSpPr>
        <p:spPr>
          <a:xfrm>
            <a:off x="8886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60" name="Google Shape;1360;p104"/>
          <p:cNvSpPr txBox="1"/>
          <p:nvPr>
            <p:ph idx="13" type="subTitle"/>
          </p:nvPr>
        </p:nvSpPr>
        <p:spPr>
          <a:xfrm>
            <a:off x="8887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361" name="Google Shape;1361;p104"/>
          <p:cNvSpPr txBox="1"/>
          <p:nvPr>
            <p:ph idx="14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62" name="Google Shape;1362;p104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363" name="Google Shape;1363;p104"/>
          <p:cNvSpPr txBox="1"/>
          <p:nvPr>
            <p:ph idx="15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364" name="Google Shape;1364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05"/>
          <p:cNvSpPr txBox="1"/>
          <p:nvPr>
            <p:ph idx="1" type="subTitle"/>
          </p:nvPr>
        </p:nvSpPr>
        <p:spPr>
          <a:xfrm>
            <a:off x="45555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67" name="Google Shape;1367;p105"/>
          <p:cNvSpPr txBox="1"/>
          <p:nvPr>
            <p:ph idx="2" type="subTitle"/>
          </p:nvPr>
        </p:nvSpPr>
        <p:spPr>
          <a:xfrm>
            <a:off x="7972925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368" name="Google Shape;1368;p10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10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10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1" name="Google Shape;1371;p105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2" name="Google Shape;1372;p105"/>
          <p:cNvSpPr txBox="1"/>
          <p:nvPr>
            <p:ph idx="4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1373" name="Google Shape;1373;p105"/>
          <p:cNvCxnSpPr/>
          <p:nvPr/>
        </p:nvCxnSpPr>
        <p:spPr>
          <a:xfrm>
            <a:off x="7885850" y="3677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74" name="Google Shape;1374;p105"/>
          <p:cNvSpPr txBox="1"/>
          <p:nvPr>
            <p:ph idx="5" type="subTitle"/>
          </p:nvPr>
        </p:nvSpPr>
        <p:spPr>
          <a:xfrm>
            <a:off x="4620750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75" name="Google Shape;1375;p105"/>
          <p:cNvSpPr txBox="1"/>
          <p:nvPr>
            <p:ph idx="6" type="subTitle"/>
          </p:nvPr>
        </p:nvSpPr>
        <p:spPr>
          <a:xfrm>
            <a:off x="4620750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376" name="Google Shape;1376;p105"/>
          <p:cNvSpPr txBox="1"/>
          <p:nvPr>
            <p:ph idx="7" type="subTitle"/>
          </p:nvPr>
        </p:nvSpPr>
        <p:spPr>
          <a:xfrm>
            <a:off x="8051175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77" name="Google Shape;1377;p105"/>
          <p:cNvSpPr txBox="1"/>
          <p:nvPr>
            <p:ph idx="8" type="subTitle"/>
          </p:nvPr>
        </p:nvSpPr>
        <p:spPr>
          <a:xfrm>
            <a:off x="8051175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378" name="Google Shape;1378;p105"/>
          <p:cNvSpPr txBox="1"/>
          <p:nvPr>
            <p:ph idx="9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79" name="Google Shape;1379;p105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380" name="Google Shape;1380;p105"/>
          <p:cNvSpPr txBox="1"/>
          <p:nvPr>
            <p:ph idx="13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381" name="Google Shape;1381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3" name="Google Shape;1383;p10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10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5" name="Google Shape;1385;p10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6" name="Google Shape;1386;p106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87" name="Google Shape;1387;p106"/>
          <p:cNvCxnSpPr/>
          <p:nvPr/>
        </p:nvCxnSpPr>
        <p:spPr>
          <a:xfrm>
            <a:off x="7885850" y="4439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88" name="Google Shape;1388;p106"/>
          <p:cNvSpPr txBox="1"/>
          <p:nvPr>
            <p:ph idx="2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389" name="Google Shape;1389;p106"/>
          <p:cNvSpPr txBox="1"/>
          <p:nvPr>
            <p:ph idx="3" type="subTitle"/>
          </p:nvPr>
        </p:nvSpPr>
        <p:spPr>
          <a:xfrm>
            <a:off x="4620750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90" name="Google Shape;1390;p106"/>
          <p:cNvSpPr txBox="1"/>
          <p:nvPr>
            <p:ph idx="4" type="subTitle"/>
          </p:nvPr>
        </p:nvSpPr>
        <p:spPr>
          <a:xfrm>
            <a:off x="4620750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391" name="Google Shape;1391;p106"/>
          <p:cNvSpPr txBox="1"/>
          <p:nvPr>
            <p:ph idx="5" type="subTitle"/>
          </p:nvPr>
        </p:nvSpPr>
        <p:spPr>
          <a:xfrm>
            <a:off x="8051175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92" name="Google Shape;1392;p106"/>
          <p:cNvSpPr txBox="1"/>
          <p:nvPr>
            <p:ph idx="6" type="subTitle"/>
          </p:nvPr>
        </p:nvSpPr>
        <p:spPr>
          <a:xfrm>
            <a:off x="8051175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393" name="Google Shape;1393;p106"/>
          <p:cNvSpPr txBox="1"/>
          <p:nvPr>
            <p:ph idx="7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94" name="Google Shape;1394;p106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395" name="Google Shape;1395;p106"/>
          <p:cNvSpPr txBox="1"/>
          <p:nvPr>
            <p:ph idx="8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396" name="Google Shape;1396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8" name="Google Shape;1398;p10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10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0" name="Google Shape;1400;p10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1" name="Google Shape;1401;p107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2" name="Google Shape;1402;p107"/>
          <p:cNvSpPr txBox="1"/>
          <p:nvPr>
            <p:ph idx="2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403" name="Google Shape;1403;p107"/>
          <p:cNvSpPr txBox="1"/>
          <p:nvPr>
            <p:ph idx="3" type="subTitle"/>
          </p:nvPr>
        </p:nvSpPr>
        <p:spPr>
          <a:xfrm>
            <a:off x="9078238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404" name="Google Shape;1404;p107"/>
          <p:cNvSpPr txBox="1"/>
          <p:nvPr>
            <p:ph idx="4" type="subTitle"/>
          </p:nvPr>
        </p:nvSpPr>
        <p:spPr>
          <a:xfrm>
            <a:off x="10284513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405" name="Google Shape;1405;p107"/>
          <p:cNvSpPr txBox="1"/>
          <p:nvPr>
            <p:ph idx="5" type="subTitle"/>
          </p:nvPr>
        </p:nvSpPr>
        <p:spPr>
          <a:xfrm>
            <a:off x="9078238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406" name="Google Shape;1406;p107"/>
          <p:cNvSpPr txBox="1"/>
          <p:nvPr>
            <p:ph idx="6" type="subTitle"/>
          </p:nvPr>
        </p:nvSpPr>
        <p:spPr>
          <a:xfrm>
            <a:off x="10284513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407" name="Google Shape;1407;p107"/>
          <p:cNvSpPr txBox="1"/>
          <p:nvPr>
            <p:ph idx="7" type="subTitle"/>
          </p:nvPr>
        </p:nvSpPr>
        <p:spPr>
          <a:xfrm>
            <a:off x="9078238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408" name="Google Shape;1408;p107"/>
          <p:cNvSpPr txBox="1"/>
          <p:nvPr>
            <p:ph idx="8" type="subTitle"/>
          </p:nvPr>
        </p:nvSpPr>
        <p:spPr>
          <a:xfrm>
            <a:off x="10284513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409" name="Google Shape;1409;p107"/>
          <p:cNvSpPr txBox="1"/>
          <p:nvPr>
            <p:ph idx="9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10" name="Google Shape;1410;p107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411" name="Google Shape;1411;p107"/>
          <p:cNvSpPr txBox="1"/>
          <p:nvPr>
            <p:ph idx="13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412" name="Google Shape;1412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4" name="Google Shape;1414;p10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5" name="Google Shape;1415;p10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6" name="Google Shape;1416;p10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7" name="Google Shape;1417;p108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8" name="Google Shape;1418;p108"/>
          <p:cNvSpPr txBox="1"/>
          <p:nvPr>
            <p:ph idx="2" type="subTitle"/>
          </p:nvPr>
        </p:nvSpPr>
        <p:spPr>
          <a:xfrm>
            <a:off x="8048050" y="28986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19" name="Google Shape;1419;p108"/>
          <p:cNvSpPr txBox="1"/>
          <p:nvPr>
            <p:ph idx="3" type="subTitle"/>
          </p:nvPr>
        </p:nvSpPr>
        <p:spPr>
          <a:xfrm>
            <a:off x="8048050" y="25406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20" name="Google Shape;1420;p108"/>
          <p:cNvSpPr txBox="1"/>
          <p:nvPr>
            <p:ph idx="4" type="subTitle"/>
          </p:nvPr>
        </p:nvSpPr>
        <p:spPr>
          <a:xfrm>
            <a:off x="8048050" y="46768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21" name="Google Shape;1421;p108"/>
          <p:cNvSpPr txBox="1"/>
          <p:nvPr>
            <p:ph idx="5" type="subTitle"/>
          </p:nvPr>
        </p:nvSpPr>
        <p:spPr>
          <a:xfrm>
            <a:off x="8048050" y="43188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22" name="Google Shape;1422;p108"/>
          <p:cNvSpPr/>
          <p:nvPr/>
        </p:nvSpPr>
        <p:spPr>
          <a:xfrm>
            <a:off x="8895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08"/>
          <p:cNvSpPr/>
          <p:nvPr/>
        </p:nvSpPr>
        <p:spPr>
          <a:xfrm>
            <a:off x="8895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08"/>
          <p:cNvSpPr/>
          <p:nvPr/>
        </p:nvSpPr>
        <p:spPr>
          <a:xfrm>
            <a:off x="8895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08"/>
          <p:cNvSpPr/>
          <p:nvPr/>
        </p:nvSpPr>
        <p:spPr>
          <a:xfrm>
            <a:off x="8895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08"/>
          <p:cNvSpPr/>
          <p:nvPr/>
        </p:nvSpPr>
        <p:spPr>
          <a:xfrm>
            <a:off x="8895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08"/>
          <p:cNvSpPr/>
          <p:nvPr/>
        </p:nvSpPr>
        <p:spPr>
          <a:xfrm>
            <a:off x="8895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08"/>
          <p:cNvSpPr/>
          <p:nvPr/>
        </p:nvSpPr>
        <p:spPr>
          <a:xfrm>
            <a:off x="8895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08"/>
          <p:cNvSpPr/>
          <p:nvPr/>
        </p:nvSpPr>
        <p:spPr>
          <a:xfrm>
            <a:off x="8895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08"/>
          <p:cNvSpPr/>
          <p:nvPr/>
        </p:nvSpPr>
        <p:spPr>
          <a:xfrm>
            <a:off x="8895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08"/>
          <p:cNvSpPr/>
          <p:nvPr/>
        </p:nvSpPr>
        <p:spPr>
          <a:xfrm>
            <a:off x="8895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08"/>
          <p:cNvSpPr/>
          <p:nvPr/>
        </p:nvSpPr>
        <p:spPr>
          <a:xfrm>
            <a:off x="15860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08"/>
          <p:cNvSpPr/>
          <p:nvPr/>
        </p:nvSpPr>
        <p:spPr>
          <a:xfrm>
            <a:off x="15860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08"/>
          <p:cNvSpPr/>
          <p:nvPr/>
        </p:nvSpPr>
        <p:spPr>
          <a:xfrm>
            <a:off x="15860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08"/>
          <p:cNvSpPr/>
          <p:nvPr/>
        </p:nvSpPr>
        <p:spPr>
          <a:xfrm>
            <a:off x="15860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08"/>
          <p:cNvSpPr/>
          <p:nvPr/>
        </p:nvSpPr>
        <p:spPr>
          <a:xfrm>
            <a:off x="15860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08"/>
          <p:cNvSpPr/>
          <p:nvPr/>
        </p:nvSpPr>
        <p:spPr>
          <a:xfrm>
            <a:off x="15860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08"/>
          <p:cNvSpPr/>
          <p:nvPr/>
        </p:nvSpPr>
        <p:spPr>
          <a:xfrm>
            <a:off x="15860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08"/>
          <p:cNvSpPr/>
          <p:nvPr/>
        </p:nvSpPr>
        <p:spPr>
          <a:xfrm>
            <a:off x="15860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08"/>
          <p:cNvSpPr/>
          <p:nvPr/>
        </p:nvSpPr>
        <p:spPr>
          <a:xfrm>
            <a:off x="15860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08"/>
          <p:cNvSpPr/>
          <p:nvPr/>
        </p:nvSpPr>
        <p:spPr>
          <a:xfrm>
            <a:off x="15860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08"/>
          <p:cNvSpPr/>
          <p:nvPr/>
        </p:nvSpPr>
        <p:spPr>
          <a:xfrm>
            <a:off x="22824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08"/>
          <p:cNvSpPr/>
          <p:nvPr/>
        </p:nvSpPr>
        <p:spPr>
          <a:xfrm>
            <a:off x="22824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08"/>
          <p:cNvSpPr/>
          <p:nvPr/>
        </p:nvSpPr>
        <p:spPr>
          <a:xfrm>
            <a:off x="22824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08"/>
          <p:cNvSpPr/>
          <p:nvPr/>
        </p:nvSpPr>
        <p:spPr>
          <a:xfrm>
            <a:off x="22824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08"/>
          <p:cNvSpPr/>
          <p:nvPr/>
        </p:nvSpPr>
        <p:spPr>
          <a:xfrm>
            <a:off x="22824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08"/>
          <p:cNvSpPr/>
          <p:nvPr/>
        </p:nvSpPr>
        <p:spPr>
          <a:xfrm>
            <a:off x="22824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08"/>
          <p:cNvSpPr/>
          <p:nvPr/>
        </p:nvSpPr>
        <p:spPr>
          <a:xfrm>
            <a:off x="22824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08"/>
          <p:cNvSpPr/>
          <p:nvPr/>
        </p:nvSpPr>
        <p:spPr>
          <a:xfrm>
            <a:off x="22824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08"/>
          <p:cNvSpPr/>
          <p:nvPr/>
        </p:nvSpPr>
        <p:spPr>
          <a:xfrm>
            <a:off x="22824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08"/>
          <p:cNvSpPr/>
          <p:nvPr/>
        </p:nvSpPr>
        <p:spPr>
          <a:xfrm>
            <a:off x="22824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08"/>
          <p:cNvSpPr/>
          <p:nvPr/>
        </p:nvSpPr>
        <p:spPr>
          <a:xfrm>
            <a:off x="29789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08"/>
          <p:cNvSpPr/>
          <p:nvPr/>
        </p:nvSpPr>
        <p:spPr>
          <a:xfrm>
            <a:off x="29789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08"/>
          <p:cNvSpPr/>
          <p:nvPr/>
        </p:nvSpPr>
        <p:spPr>
          <a:xfrm>
            <a:off x="29789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08"/>
          <p:cNvSpPr/>
          <p:nvPr/>
        </p:nvSpPr>
        <p:spPr>
          <a:xfrm>
            <a:off x="29789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08"/>
          <p:cNvSpPr/>
          <p:nvPr/>
        </p:nvSpPr>
        <p:spPr>
          <a:xfrm>
            <a:off x="29789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08"/>
          <p:cNvSpPr/>
          <p:nvPr/>
        </p:nvSpPr>
        <p:spPr>
          <a:xfrm>
            <a:off x="29789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08"/>
          <p:cNvSpPr/>
          <p:nvPr/>
        </p:nvSpPr>
        <p:spPr>
          <a:xfrm>
            <a:off x="29789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08"/>
          <p:cNvSpPr/>
          <p:nvPr/>
        </p:nvSpPr>
        <p:spPr>
          <a:xfrm>
            <a:off x="29789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08"/>
          <p:cNvSpPr/>
          <p:nvPr/>
        </p:nvSpPr>
        <p:spPr>
          <a:xfrm>
            <a:off x="29789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08"/>
          <p:cNvSpPr/>
          <p:nvPr/>
        </p:nvSpPr>
        <p:spPr>
          <a:xfrm>
            <a:off x="29789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8"/>
          <p:cNvSpPr/>
          <p:nvPr/>
        </p:nvSpPr>
        <p:spPr>
          <a:xfrm>
            <a:off x="36754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08"/>
          <p:cNvSpPr/>
          <p:nvPr/>
        </p:nvSpPr>
        <p:spPr>
          <a:xfrm>
            <a:off x="36754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08"/>
          <p:cNvSpPr/>
          <p:nvPr/>
        </p:nvSpPr>
        <p:spPr>
          <a:xfrm>
            <a:off x="36754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08"/>
          <p:cNvSpPr/>
          <p:nvPr/>
        </p:nvSpPr>
        <p:spPr>
          <a:xfrm>
            <a:off x="36754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08"/>
          <p:cNvSpPr/>
          <p:nvPr/>
        </p:nvSpPr>
        <p:spPr>
          <a:xfrm>
            <a:off x="36754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08"/>
          <p:cNvSpPr/>
          <p:nvPr/>
        </p:nvSpPr>
        <p:spPr>
          <a:xfrm>
            <a:off x="36754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08"/>
          <p:cNvSpPr/>
          <p:nvPr/>
        </p:nvSpPr>
        <p:spPr>
          <a:xfrm>
            <a:off x="36754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08"/>
          <p:cNvSpPr/>
          <p:nvPr/>
        </p:nvSpPr>
        <p:spPr>
          <a:xfrm>
            <a:off x="36754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08"/>
          <p:cNvSpPr/>
          <p:nvPr/>
        </p:nvSpPr>
        <p:spPr>
          <a:xfrm>
            <a:off x="36754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08"/>
          <p:cNvSpPr/>
          <p:nvPr/>
        </p:nvSpPr>
        <p:spPr>
          <a:xfrm>
            <a:off x="36754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08"/>
          <p:cNvSpPr/>
          <p:nvPr/>
        </p:nvSpPr>
        <p:spPr>
          <a:xfrm>
            <a:off x="43719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08"/>
          <p:cNvSpPr/>
          <p:nvPr/>
        </p:nvSpPr>
        <p:spPr>
          <a:xfrm>
            <a:off x="43719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08"/>
          <p:cNvSpPr/>
          <p:nvPr/>
        </p:nvSpPr>
        <p:spPr>
          <a:xfrm>
            <a:off x="43719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08"/>
          <p:cNvSpPr/>
          <p:nvPr/>
        </p:nvSpPr>
        <p:spPr>
          <a:xfrm>
            <a:off x="43719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08"/>
          <p:cNvSpPr/>
          <p:nvPr/>
        </p:nvSpPr>
        <p:spPr>
          <a:xfrm>
            <a:off x="43719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08"/>
          <p:cNvSpPr/>
          <p:nvPr/>
        </p:nvSpPr>
        <p:spPr>
          <a:xfrm>
            <a:off x="43719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08"/>
          <p:cNvSpPr/>
          <p:nvPr/>
        </p:nvSpPr>
        <p:spPr>
          <a:xfrm>
            <a:off x="43719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08"/>
          <p:cNvSpPr/>
          <p:nvPr/>
        </p:nvSpPr>
        <p:spPr>
          <a:xfrm>
            <a:off x="43719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08"/>
          <p:cNvSpPr/>
          <p:nvPr/>
        </p:nvSpPr>
        <p:spPr>
          <a:xfrm>
            <a:off x="43719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08"/>
          <p:cNvSpPr/>
          <p:nvPr/>
        </p:nvSpPr>
        <p:spPr>
          <a:xfrm>
            <a:off x="43719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8"/>
          <p:cNvSpPr/>
          <p:nvPr/>
        </p:nvSpPr>
        <p:spPr>
          <a:xfrm>
            <a:off x="50683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8"/>
          <p:cNvSpPr/>
          <p:nvPr/>
        </p:nvSpPr>
        <p:spPr>
          <a:xfrm>
            <a:off x="50683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8"/>
          <p:cNvSpPr/>
          <p:nvPr/>
        </p:nvSpPr>
        <p:spPr>
          <a:xfrm>
            <a:off x="50683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08"/>
          <p:cNvSpPr/>
          <p:nvPr/>
        </p:nvSpPr>
        <p:spPr>
          <a:xfrm>
            <a:off x="50683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08"/>
          <p:cNvSpPr/>
          <p:nvPr/>
        </p:nvSpPr>
        <p:spPr>
          <a:xfrm>
            <a:off x="50683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08"/>
          <p:cNvSpPr/>
          <p:nvPr/>
        </p:nvSpPr>
        <p:spPr>
          <a:xfrm>
            <a:off x="50683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08"/>
          <p:cNvSpPr/>
          <p:nvPr/>
        </p:nvSpPr>
        <p:spPr>
          <a:xfrm>
            <a:off x="50683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8"/>
          <p:cNvSpPr/>
          <p:nvPr/>
        </p:nvSpPr>
        <p:spPr>
          <a:xfrm>
            <a:off x="50683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08"/>
          <p:cNvSpPr/>
          <p:nvPr/>
        </p:nvSpPr>
        <p:spPr>
          <a:xfrm>
            <a:off x="50683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08"/>
          <p:cNvSpPr/>
          <p:nvPr/>
        </p:nvSpPr>
        <p:spPr>
          <a:xfrm>
            <a:off x="50683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08"/>
          <p:cNvSpPr/>
          <p:nvPr/>
        </p:nvSpPr>
        <p:spPr>
          <a:xfrm>
            <a:off x="57648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08"/>
          <p:cNvSpPr/>
          <p:nvPr/>
        </p:nvSpPr>
        <p:spPr>
          <a:xfrm>
            <a:off x="57648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08"/>
          <p:cNvSpPr/>
          <p:nvPr/>
        </p:nvSpPr>
        <p:spPr>
          <a:xfrm>
            <a:off x="57648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08"/>
          <p:cNvSpPr/>
          <p:nvPr/>
        </p:nvSpPr>
        <p:spPr>
          <a:xfrm>
            <a:off x="57648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08"/>
          <p:cNvSpPr/>
          <p:nvPr/>
        </p:nvSpPr>
        <p:spPr>
          <a:xfrm>
            <a:off x="57648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08"/>
          <p:cNvSpPr/>
          <p:nvPr/>
        </p:nvSpPr>
        <p:spPr>
          <a:xfrm>
            <a:off x="57648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08"/>
          <p:cNvSpPr/>
          <p:nvPr/>
        </p:nvSpPr>
        <p:spPr>
          <a:xfrm>
            <a:off x="57648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08"/>
          <p:cNvSpPr/>
          <p:nvPr/>
        </p:nvSpPr>
        <p:spPr>
          <a:xfrm>
            <a:off x="57648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08"/>
          <p:cNvSpPr/>
          <p:nvPr/>
        </p:nvSpPr>
        <p:spPr>
          <a:xfrm>
            <a:off x="57648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08"/>
          <p:cNvSpPr/>
          <p:nvPr/>
        </p:nvSpPr>
        <p:spPr>
          <a:xfrm>
            <a:off x="57648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08"/>
          <p:cNvSpPr/>
          <p:nvPr/>
        </p:nvSpPr>
        <p:spPr>
          <a:xfrm>
            <a:off x="64613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08"/>
          <p:cNvSpPr/>
          <p:nvPr/>
        </p:nvSpPr>
        <p:spPr>
          <a:xfrm>
            <a:off x="64613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08"/>
          <p:cNvSpPr/>
          <p:nvPr/>
        </p:nvSpPr>
        <p:spPr>
          <a:xfrm>
            <a:off x="64613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08"/>
          <p:cNvSpPr/>
          <p:nvPr/>
        </p:nvSpPr>
        <p:spPr>
          <a:xfrm>
            <a:off x="64613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08"/>
          <p:cNvSpPr/>
          <p:nvPr/>
        </p:nvSpPr>
        <p:spPr>
          <a:xfrm>
            <a:off x="64613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08"/>
          <p:cNvSpPr/>
          <p:nvPr/>
        </p:nvSpPr>
        <p:spPr>
          <a:xfrm>
            <a:off x="64613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08"/>
          <p:cNvSpPr/>
          <p:nvPr/>
        </p:nvSpPr>
        <p:spPr>
          <a:xfrm>
            <a:off x="64613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8"/>
          <p:cNvSpPr/>
          <p:nvPr/>
        </p:nvSpPr>
        <p:spPr>
          <a:xfrm>
            <a:off x="64613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8"/>
          <p:cNvSpPr/>
          <p:nvPr/>
        </p:nvSpPr>
        <p:spPr>
          <a:xfrm>
            <a:off x="64613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8"/>
          <p:cNvSpPr/>
          <p:nvPr/>
        </p:nvSpPr>
        <p:spPr>
          <a:xfrm>
            <a:off x="64613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08"/>
          <p:cNvSpPr/>
          <p:nvPr/>
        </p:nvSpPr>
        <p:spPr>
          <a:xfrm>
            <a:off x="71578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08"/>
          <p:cNvSpPr/>
          <p:nvPr/>
        </p:nvSpPr>
        <p:spPr>
          <a:xfrm>
            <a:off x="71578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08"/>
          <p:cNvSpPr/>
          <p:nvPr/>
        </p:nvSpPr>
        <p:spPr>
          <a:xfrm>
            <a:off x="71578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08"/>
          <p:cNvSpPr/>
          <p:nvPr/>
        </p:nvSpPr>
        <p:spPr>
          <a:xfrm>
            <a:off x="71578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08"/>
          <p:cNvSpPr/>
          <p:nvPr/>
        </p:nvSpPr>
        <p:spPr>
          <a:xfrm>
            <a:off x="71578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08"/>
          <p:cNvSpPr/>
          <p:nvPr/>
        </p:nvSpPr>
        <p:spPr>
          <a:xfrm>
            <a:off x="71578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8"/>
          <p:cNvSpPr/>
          <p:nvPr/>
        </p:nvSpPr>
        <p:spPr>
          <a:xfrm>
            <a:off x="71578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08"/>
          <p:cNvSpPr/>
          <p:nvPr/>
        </p:nvSpPr>
        <p:spPr>
          <a:xfrm>
            <a:off x="71578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08"/>
          <p:cNvSpPr/>
          <p:nvPr/>
        </p:nvSpPr>
        <p:spPr>
          <a:xfrm>
            <a:off x="71578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8"/>
          <p:cNvSpPr/>
          <p:nvPr/>
        </p:nvSpPr>
        <p:spPr>
          <a:xfrm>
            <a:off x="71578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08"/>
          <p:cNvSpPr/>
          <p:nvPr/>
        </p:nvSpPr>
        <p:spPr>
          <a:xfrm>
            <a:off x="8895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08"/>
          <p:cNvSpPr/>
          <p:nvPr/>
        </p:nvSpPr>
        <p:spPr>
          <a:xfrm>
            <a:off x="8895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08"/>
          <p:cNvSpPr/>
          <p:nvPr/>
        </p:nvSpPr>
        <p:spPr>
          <a:xfrm>
            <a:off x="8895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08"/>
          <p:cNvSpPr/>
          <p:nvPr/>
        </p:nvSpPr>
        <p:spPr>
          <a:xfrm>
            <a:off x="8895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08"/>
          <p:cNvSpPr/>
          <p:nvPr/>
        </p:nvSpPr>
        <p:spPr>
          <a:xfrm>
            <a:off x="8895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08"/>
          <p:cNvSpPr/>
          <p:nvPr/>
        </p:nvSpPr>
        <p:spPr>
          <a:xfrm>
            <a:off x="8895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08"/>
          <p:cNvSpPr/>
          <p:nvPr/>
        </p:nvSpPr>
        <p:spPr>
          <a:xfrm>
            <a:off x="8895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08"/>
          <p:cNvSpPr/>
          <p:nvPr/>
        </p:nvSpPr>
        <p:spPr>
          <a:xfrm>
            <a:off x="8895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08"/>
          <p:cNvSpPr/>
          <p:nvPr/>
        </p:nvSpPr>
        <p:spPr>
          <a:xfrm>
            <a:off x="8895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08"/>
          <p:cNvSpPr/>
          <p:nvPr/>
        </p:nvSpPr>
        <p:spPr>
          <a:xfrm>
            <a:off x="8895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08"/>
          <p:cNvSpPr/>
          <p:nvPr/>
        </p:nvSpPr>
        <p:spPr>
          <a:xfrm>
            <a:off x="15860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08"/>
          <p:cNvSpPr/>
          <p:nvPr/>
        </p:nvSpPr>
        <p:spPr>
          <a:xfrm>
            <a:off x="15860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08"/>
          <p:cNvSpPr/>
          <p:nvPr/>
        </p:nvSpPr>
        <p:spPr>
          <a:xfrm>
            <a:off x="15860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08"/>
          <p:cNvSpPr/>
          <p:nvPr/>
        </p:nvSpPr>
        <p:spPr>
          <a:xfrm>
            <a:off x="15860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08"/>
          <p:cNvSpPr/>
          <p:nvPr/>
        </p:nvSpPr>
        <p:spPr>
          <a:xfrm>
            <a:off x="15860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08"/>
          <p:cNvSpPr/>
          <p:nvPr/>
        </p:nvSpPr>
        <p:spPr>
          <a:xfrm>
            <a:off x="15860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08"/>
          <p:cNvSpPr/>
          <p:nvPr/>
        </p:nvSpPr>
        <p:spPr>
          <a:xfrm>
            <a:off x="15860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08"/>
          <p:cNvSpPr/>
          <p:nvPr/>
        </p:nvSpPr>
        <p:spPr>
          <a:xfrm>
            <a:off x="15860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08"/>
          <p:cNvSpPr/>
          <p:nvPr/>
        </p:nvSpPr>
        <p:spPr>
          <a:xfrm>
            <a:off x="15860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08"/>
          <p:cNvSpPr/>
          <p:nvPr/>
        </p:nvSpPr>
        <p:spPr>
          <a:xfrm>
            <a:off x="15860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08"/>
          <p:cNvSpPr/>
          <p:nvPr/>
        </p:nvSpPr>
        <p:spPr>
          <a:xfrm>
            <a:off x="22824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08"/>
          <p:cNvSpPr/>
          <p:nvPr/>
        </p:nvSpPr>
        <p:spPr>
          <a:xfrm>
            <a:off x="22824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08"/>
          <p:cNvSpPr/>
          <p:nvPr/>
        </p:nvSpPr>
        <p:spPr>
          <a:xfrm>
            <a:off x="22824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08"/>
          <p:cNvSpPr/>
          <p:nvPr/>
        </p:nvSpPr>
        <p:spPr>
          <a:xfrm>
            <a:off x="22824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08"/>
          <p:cNvSpPr/>
          <p:nvPr/>
        </p:nvSpPr>
        <p:spPr>
          <a:xfrm>
            <a:off x="22824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08"/>
          <p:cNvSpPr/>
          <p:nvPr/>
        </p:nvSpPr>
        <p:spPr>
          <a:xfrm>
            <a:off x="22824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08"/>
          <p:cNvSpPr/>
          <p:nvPr/>
        </p:nvSpPr>
        <p:spPr>
          <a:xfrm>
            <a:off x="22824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08"/>
          <p:cNvSpPr/>
          <p:nvPr/>
        </p:nvSpPr>
        <p:spPr>
          <a:xfrm>
            <a:off x="22824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08"/>
          <p:cNvSpPr/>
          <p:nvPr/>
        </p:nvSpPr>
        <p:spPr>
          <a:xfrm>
            <a:off x="22824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08"/>
          <p:cNvSpPr/>
          <p:nvPr/>
        </p:nvSpPr>
        <p:spPr>
          <a:xfrm>
            <a:off x="22824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08"/>
          <p:cNvSpPr/>
          <p:nvPr/>
        </p:nvSpPr>
        <p:spPr>
          <a:xfrm>
            <a:off x="29789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08"/>
          <p:cNvSpPr/>
          <p:nvPr/>
        </p:nvSpPr>
        <p:spPr>
          <a:xfrm>
            <a:off x="29789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08"/>
          <p:cNvSpPr/>
          <p:nvPr/>
        </p:nvSpPr>
        <p:spPr>
          <a:xfrm>
            <a:off x="29789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08"/>
          <p:cNvSpPr/>
          <p:nvPr/>
        </p:nvSpPr>
        <p:spPr>
          <a:xfrm>
            <a:off x="29789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08"/>
          <p:cNvSpPr/>
          <p:nvPr/>
        </p:nvSpPr>
        <p:spPr>
          <a:xfrm>
            <a:off x="29789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08"/>
          <p:cNvSpPr/>
          <p:nvPr/>
        </p:nvSpPr>
        <p:spPr>
          <a:xfrm>
            <a:off x="29789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8"/>
          <p:cNvSpPr/>
          <p:nvPr/>
        </p:nvSpPr>
        <p:spPr>
          <a:xfrm>
            <a:off x="29789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08"/>
          <p:cNvSpPr/>
          <p:nvPr/>
        </p:nvSpPr>
        <p:spPr>
          <a:xfrm>
            <a:off x="29789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08"/>
          <p:cNvSpPr/>
          <p:nvPr/>
        </p:nvSpPr>
        <p:spPr>
          <a:xfrm>
            <a:off x="29789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08"/>
          <p:cNvSpPr/>
          <p:nvPr/>
        </p:nvSpPr>
        <p:spPr>
          <a:xfrm>
            <a:off x="29789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08"/>
          <p:cNvSpPr/>
          <p:nvPr/>
        </p:nvSpPr>
        <p:spPr>
          <a:xfrm>
            <a:off x="36754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08"/>
          <p:cNvSpPr/>
          <p:nvPr/>
        </p:nvSpPr>
        <p:spPr>
          <a:xfrm>
            <a:off x="36754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08"/>
          <p:cNvSpPr/>
          <p:nvPr/>
        </p:nvSpPr>
        <p:spPr>
          <a:xfrm>
            <a:off x="36754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08"/>
          <p:cNvSpPr/>
          <p:nvPr/>
        </p:nvSpPr>
        <p:spPr>
          <a:xfrm>
            <a:off x="36754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08"/>
          <p:cNvSpPr/>
          <p:nvPr/>
        </p:nvSpPr>
        <p:spPr>
          <a:xfrm>
            <a:off x="36754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08"/>
          <p:cNvSpPr/>
          <p:nvPr/>
        </p:nvSpPr>
        <p:spPr>
          <a:xfrm>
            <a:off x="36754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08"/>
          <p:cNvSpPr/>
          <p:nvPr/>
        </p:nvSpPr>
        <p:spPr>
          <a:xfrm>
            <a:off x="36754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08"/>
          <p:cNvSpPr/>
          <p:nvPr/>
        </p:nvSpPr>
        <p:spPr>
          <a:xfrm>
            <a:off x="36754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08"/>
          <p:cNvSpPr/>
          <p:nvPr/>
        </p:nvSpPr>
        <p:spPr>
          <a:xfrm>
            <a:off x="36754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08"/>
          <p:cNvSpPr/>
          <p:nvPr/>
        </p:nvSpPr>
        <p:spPr>
          <a:xfrm>
            <a:off x="36754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08"/>
          <p:cNvSpPr/>
          <p:nvPr/>
        </p:nvSpPr>
        <p:spPr>
          <a:xfrm>
            <a:off x="43719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08"/>
          <p:cNvSpPr/>
          <p:nvPr/>
        </p:nvSpPr>
        <p:spPr>
          <a:xfrm>
            <a:off x="43719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8"/>
          <p:cNvSpPr/>
          <p:nvPr/>
        </p:nvSpPr>
        <p:spPr>
          <a:xfrm>
            <a:off x="43719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08"/>
          <p:cNvSpPr/>
          <p:nvPr/>
        </p:nvSpPr>
        <p:spPr>
          <a:xfrm>
            <a:off x="43719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08"/>
          <p:cNvSpPr/>
          <p:nvPr/>
        </p:nvSpPr>
        <p:spPr>
          <a:xfrm>
            <a:off x="43719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08"/>
          <p:cNvSpPr/>
          <p:nvPr/>
        </p:nvSpPr>
        <p:spPr>
          <a:xfrm>
            <a:off x="43719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08"/>
          <p:cNvSpPr/>
          <p:nvPr/>
        </p:nvSpPr>
        <p:spPr>
          <a:xfrm>
            <a:off x="43719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08"/>
          <p:cNvSpPr/>
          <p:nvPr/>
        </p:nvSpPr>
        <p:spPr>
          <a:xfrm>
            <a:off x="43719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08"/>
          <p:cNvSpPr/>
          <p:nvPr/>
        </p:nvSpPr>
        <p:spPr>
          <a:xfrm>
            <a:off x="43719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08"/>
          <p:cNvSpPr/>
          <p:nvPr/>
        </p:nvSpPr>
        <p:spPr>
          <a:xfrm>
            <a:off x="43719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08"/>
          <p:cNvSpPr/>
          <p:nvPr/>
        </p:nvSpPr>
        <p:spPr>
          <a:xfrm>
            <a:off x="50683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08"/>
          <p:cNvSpPr/>
          <p:nvPr/>
        </p:nvSpPr>
        <p:spPr>
          <a:xfrm>
            <a:off x="50683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08"/>
          <p:cNvSpPr/>
          <p:nvPr/>
        </p:nvSpPr>
        <p:spPr>
          <a:xfrm>
            <a:off x="50683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08"/>
          <p:cNvSpPr/>
          <p:nvPr/>
        </p:nvSpPr>
        <p:spPr>
          <a:xfrm>
            <a:off x="50683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08"/>
          <p:cNvSpPr/>
          <p:nvPr/>
        </p:nvSpPr>
        <p:spPr>
          <a:xfrm>
            <a:off x="50683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08"/>
          <p:cNvSpPr/>
          <p:nvPr/>
        </p:nvSpPr>
        <p:spPr>
          <a:xfrm>
            <a:off x="50683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08"/>
          <p:cNvSpPr/>
          <p:nvPr/>
        </p:nvSpPr>
        <p:spPr>
          <a:xfrm>
            <a:off x="50683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08"/>
          <p:cNvSpPr/>
          <p:nvPr/>
        </p:nvSpPr>
        <p:spPr>
          <a:xfrm>
            <a:off x="50683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08"/>
          <p:cNvSpPr/>
          <p:nvPr/>
        </p:nvSpPr>
        <p:spPr>
          <a:xfrm>
            <a:off x="50683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08"/>
          <p:cNvSpPr/>
          <p:nvPr/>
        </p:nvSpPr>
        <p:spPr>
          <a:xfrm>
            <a:off x="50683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08"/>
          <p:cNvSpPr/>
          <p:nvPr/>
        </p:nvSpPr>
        <p:spPr>
          <a:xfrm>
            <a:off x="57648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08"/>
          <p:cNvSpPr/>
          <p:nvPr/>
        </p:nvSpPr>
        <p:spPr>
          <a:xfrm>
            <a:off x="57648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08"/>
          <p:cNvSpPr/>
          <p:nvPr/>
        </p:nvSpPr>
        <p:spPr>
          <a:xfrm>
            <a:off x="57648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8"/>
          <p:cNvSpPr/>
          <p:nvPr/>
        </p:nvSpPr>
        <p:spPr>
          <a:xfrm>
            <a:off x="57648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08"/>
          <p:cNvSpPr/>
          <p:nvPr/>
        </p:nvSpPr>
        <p:spPr>
          <a:xfrm>
            <a:off x="57648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08"/>
          <p:cNvSpPr/>
          <p:nvPr/>
        </p:nvSpPr>
        <p:spPr>
          <a:xfrm>
            <a:off x="57648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08"/>
          <p:cNvSpPr/>
          <p:nvPr/>
        </p:nvSpPr>
        <p:spPr>
          <a:xfrm>
            <a:off x="57648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08"/>
          <p:cNvSpPr/>
          <p:nvPr/>
        </p:nvSpPr>
        <p:spPr>
          <a:xfrm>
            <a:off x="57648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8"/>
          <p:cNvSpPr/>
          <p:nvPr/>
        </p:nvSpPr>
        <p:spPr>
          <a:xfrm>
            <a:off x="57648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08"/>
          <p:cNvSpPr/>
          <p:nvPr/>
        </p:nvSpPr>
        <p:spPr>
          <a:xfrm>
            <a:off x="57648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08"/>
          <p:cNvSpPr/>
          <p:nvPr/>
        </p:nvSpPr>
        <p:spPr>
          <a:xfrm>
            <a:off x="64613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08"/>
          <p:cNvSpPr/>
          <p:nvPr/>
        </p:nvSpPr>
        <p:spPr>
          <a:xfrm>
            <a:off x="64613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08"/>
          <p:cNvSpPr/>
          <p:nvPr/>
        </p:nvSpPr>
        <p:spPr>
          <a:xfrm>
            <a:off x="64613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08"/>
          <p:cNvSpPr/>
          <p:nvPr/>
        </p:nvSpPr>
        <p:spPr>
          <a:xfrm>
            <a:off x="64613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08"/>
          <p:cNvSpPr/>
          <p:nvPr/>
        </p:nvSpPr>
        <p:spPr>
          <a:xfrm>
            <a:off x="64613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08"/>
          <p:cNvSpPr/>
          <p:nvPr/>
        </p:nvSpPr>
        <p:spPr>
          <a:xfrm>
            <a:off x="64613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08"/>
          <p:cNvSpPr/>
          <p:nvPr/>
        </p:nvSpPr>
        <p:spPr>
          <a:xfrm>
            <a:off x="64613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08"/>
          <p:cNvSpPr/>
          <p:nvPr/>
        </p:nvSpPr>
        <p:spPr>
          <a:xfrm>
            <a:off x="64613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08"/>
          <p:cNvSpPr/>
          <p:nvPr/>
        </p:nvSpPr>
        <p:spPr>
          <a:xfrm>
            <a:off x="64613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08"/>
          <p:cNvSpPr/>
          <p:nvPr/>
        </p:nvSpPr>
        <p:spPr>
          <a:xfrm>
            <a:off x="64613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08"/>
          <p:cNvSpPr/>
          <p:nvPr/>
        </p:nvSpPr>
        <p:spPr>
          <a:xfrm>
            <a:off x="71578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08"/>
          <p:cNvSpPr/>
          <p:nvPr/>
        </p:nvSpPr>
        <p:spPr>
          <a:xfrm>
            <a:off x="71578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08"/>
          <p:cNvSpPr/>
          <p:nvPr/>
        </p:nvSpPr>
        <p:spPr>
          <a:xfrm>
            <a:off x="71578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08"/>
          <p:cNvSpPr/>
          <p:nvPr/>
        </p:nvSpPr>
        <p:spPr>
          <a:xfrm>
            <a:off x="71578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08"/>
          <p:cNvSpPr/>
          <p:nvPr/>
        </p:nvSpPr>
        <p:spPr>
          <a:xfrm>
            <a:off x="71578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08"/>
          <p:cNvSpPr/>
          <p:nvPr/>
        </p:nvSpPr>
        <p:spPr>
          <a:xfrm>
            <a:off x="71578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08"/>
          <p:cNvSpPr/>
          <p:nvPr/>
        </p:nvSpPr>
        <p:spPr>
          <a:xfrm>
            <a:off x="71578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08"/>
          <p:cNvSpPr/>
          <p:nvPr/>
        </p:nvSpPr>
        <p:spPr>
          <a:xfrm>
            <a:off x="71578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8"/>
          <p:cNvSpPr/>
          <p:nvPr/>
        </p:nvSpPr>
        <p:spPr>
          <a:xfrm>
            <a:off x="71578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08"/>
          <p:cNvSpPr/>
          <p:nvPr/>
        </p:nvSpPr>
        <p:spPr>
          <a:xfrm>
            <a:off x="71578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08"/>
          <p:cNvSpPr txBox="1"/>
          <p:nvPr>
            <p:ph idx="6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23" name="Google Shape;1623;p108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624" name="Google Shape;1624;p108"/>
          <p:cNvSpPr txBox="1"/>
          <p:nvPr>
            <p:ph idx="7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625" name="Google Shape;1625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7" name="Google Shape;1627;p10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8" name="Google Shape;1628;p10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9" name="Google Shape;1629;p10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0" name="Google Shape;1630;p109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631" name="Google Shape;1631;p109"/>
          <p:cNvCxnSpPr/>
          <p:nvPr/>
        </p:nvCxnSpPr>
        <p:spPr>
          <a:xfrm>
            <a:off x="430760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p109"/>
          <p:cNvCxnSpPr/>
          <p:nvPr/>
        </p:nvCxnSpPr>
        <p:spPr>
          <a:xfrm>
            <a:off x="789055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33" name="Google Shape;1633;p109"/>
          <p:cNvSpPr txBox="1"/>
          <p:nvPr>
            <p:ph idx="2" type="subTitle"/>
          </p:nvPr>
        </p:nvSpPr>
        <p:spPr>
          <a:xfrm>
            <a:off x="11409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34" name="Google Shape;1634;p109"/>
          <p:cNvSpPr txBox="1"/>
          <p:nvPr>
            <p:ph idx="3" type="subTitle"/>
          </p:nvPr>
        </p:nvSpPr>
        <p:spPr>
          <a:xfrm>
            <a:off x="11409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35" name="Google Shape;1635;p109"/>
          <p:cNvSpPr txBox="1"/>
          <p:nvPr>
            <p:ph idx="4" type="subTitle"/>
          </p:nvPr>
        </p:nvSpPr>
        <p:spPr>
          <a:xfrm>
            <a:off x="472387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36" name="Google Shape;1636;p109"/>
          <p:cNvSpPr txBox="1"/>
          <p:nvPr>
            <p:ph idx="5" type="subTitle"/>
          </p:nvPr>
        </p:nvSpPr>
        <p:spPr>
          <a:xfrm>
            <a:off x="83068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37" name="Google Shape;1637;p109"/>
          <p:cNvSpPr txBox="1"/>
          <p:nvPr>
            <p:ph idx="6" type="subTitle"/>
          </p:nvPr>
        </p:nvSpPr>
        <p:spPr>
          <a:xfrm>
            <a:off x="4720800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38" name="Google Shape;1638;p109"/>
          <p:cNvSpPr txBox="1"/>
          <p:nvPr>
            <p:ph idx="7" type="subTitle"/>
          </p:nvPr>
        </p:nvSpPr>
        <p:spPr>
          <a:xfrm>
            <a:off x="83068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pic>
        <p:nvPicPr>
          <p:cNvPr id="1639" name="Google Shape;1639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4805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27759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0712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09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43" name="Google Shape;1643;p109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644" name="Google Shape;1644;p109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645" name="Google Shape;164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7" name="Google Shape;1647;p1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11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9" name="Google Shape;1649;p11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0" name="Google Shape;1650;p110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651" name="Google Shape;1651;p110"/>
          <p:cNvCxnSpPr/>
          <p:nvPr/>
        </p:nvCxnSpPr>
        <p:spPr>
          <a:xfrm>
            <a:off x="6098909" y="2796200"/>
            <a:ext cx="0" cy="29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52" name="Google Shape;1652;p110"/>
          <p:cNvSpPr txBox="1"/>
          <p:nvPr>
            <p:ph idx="2" type="subTitle"/>
          </p:nvPr>
        </p:nvSpPr>
        <p:spPr>
          <a:xfrm>
            <a:off x="13431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53" name="Google Shape;1653;p110"/>
          <p:cNvSpPr txBox="1"/>
          <p:nvPr>
            <p:ph idx="3" type="subTitle"/>
          </p:nvPr>
        </p:nvSpPr>
        <p:spPr>
          <a:xfrm>
            <a:off x="13431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4" name="Google Shape;1654;p110"/>
          <p:cNvSpPr txBox="1"/>
          <p:nvPr>
            <p:ph idx="4" type="subTitle"/>
          </p:nvPr>
        </p:nvSpPr>
        <p:spPr>
          <a:xfrm>
            <a:off x="65293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55" name="Google Shape;1655;p110"/>
          <p:cNvSpPr txBox="1"/>
          <p:nvPr>
            <p:ph idx="5" type="subTitle"/>
          </p:nvPr>
        </p:nvSpPr>
        <p:spPr>
          <a:xfrm>
            <a:off x="65293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6" name="Google Shape;1656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70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132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10"/>
          <p:cNvSpPr txBox="1"/>
          <p:nvPr>
            <p:ph idx="6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59" name="Google Shape;1659;p110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660" name="Google Shape;1660;p110"/>
          <p:cNvSpPr txBox="1"/>
          <p:nvPr>
            <p:ph idx="7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661" name="Google Shape;166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1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664" name="Google Shape;1664;p11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5" name="Google Shape;1665;p11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6" name="Google Shape;1666;p11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7" name="Google Shape;1667;p111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8" name="Google Shape;1668;p111"/>
          <p:cNvSpPr txBox="1"/>
          <p:nvPr>
            <p:ph type="title"/>
          </p:nvPr>
        </p:nvSpPr>
        <p:spPr>
          <a:xfrm>
            <a:off x="4465550" y="1455375"/>
            <a:ext cx="67248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669" name="Google Shape;1669;p111"/>
          <p:cNvSpPr txBox="1"/>
          <p:nvPr>
            <p:ph idx="3" type="subTitle"/>
          </p:nvPr>
        </p:nvSpPr>
        <p:spPr>
          <a:xfrm>
            <a:off x="4465600" y="5036725"/>
            <a:ext cx="40977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670" name="Google Shape;1670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19450" y="1298452"/>
            <a:ext cx="731700" cy="73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3" name="Google Shape;1673;p11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4" name="Google Shape;1674;p1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5" name="Google Shape;1675;p11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6" name="Google Shape;1676;p112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7" name="Google Shape;1677;p112"/>
          <p:cNvSpPr txBox="1"/>
          <p:nvPr>
            <p:ph idx="2" type="subTitle"/>
          </p:nvPr>
        </p:nvSpPr>
        <p:spPr>
          <a:xfrm>
            <a:off x="6855088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678" name="Google Shape;1678;p112"/>
          <p:cNvSpPr txBox="1"/>
          <p:nvPr>
            <p:ph idx="3" type="subTitle"/>
          </p:nvPr>
        </p:nvSpPr>
        <p:spPr>
          <a:xfrm>
            <a:off x="6855081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79" name="Google Shape;1679;p112"/>
          <p:cNvSpPr txBox="1"/>
          <p:nvPr>
            <p:ph idx="4" type="subTitle"/>
          </p:nvPr>
        </p:nvSpPr>
        <p:spPr>
          <a:xfrm>
            <a:off x="6855088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680" name="Google Shape;1680;p112"/>
          <p:cNvSpPr txBox="1"/>
          <p:nvPr>
            <p:ph idx="5" type="subTitle"/>
          </p:nvPr>
        </p:nvSpPr>
        <p:spPr>
          <a:xfrm>
            <a:off x="6855081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81" name="Google Shape;1681;p112"/>
          <p:cNvSpPr txBox="1"/>
          <p:nvPr>
            <p:ph idx="6" type="subTitle"/>
          </p:nvPr>
        </p:nvSpPr>
        <p:spPr>
          <a:xfrm>
            <a:off x="2084625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682" name="Google Shape;1682;p112"/>
          <p:cNvSpPr txBox="1"/>
          <p:nvPr>
            <p:ph idx="7" type="subTitle"/>
          </p:nvPr>
        </p:nvSpPr>
        <p:spPr>
          <a:xfrm>
            <a:off x="2084600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83" name="Google Shape;1683;p112"/>
          <p:cNvSpPr txBox="1"/>
          <p:nvPr>
            <p:ph idx="8" type="subTitle"/>
          </p:nvPr>
        </p:nvSpPr>
        <p:spPr>
          <a:xfrm>
            <a:off x="2084625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684" name="Google Shape;1684;p112"/>
          <p:cNvSpPr txBox="1"/>
          <p:nvPr>
            <p:ph idx="9" type="subTitle"/>
          </p:nvPr>
        </p:nvSpPr>
        <p:spPr>
          <a:xfrm>
            <a:off x="2084600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85" name="Google Shape;1685;p112"/>
          <p:cNvSpPr txBox="1"/>
          <p:nvPr>
            <p:ph idx="1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86" name="Google Shape;1686;p112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687" name="Google Shape;1687;p112"/>
          <p:cNvSpPr txBox="1"/>
          <p:nvPr>
            <p:ph idx="1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688" name="Google Shape;1688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B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idx="1" type="subTitle"/>
          </p:nvPr>
        </p:nvSpPr>
        <p:spPr>
          <a:xfrm>
            <a:off x="9480050" y="1327204"/>
            <a:ext cx="2124300" cy="42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0" name="Google Shape;110;p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2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13" name="Google Shape;113;p1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90" name="Google Shape;1690;p11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1" name="Google Shape;1691;p11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2" name="Google Shape;1692;p11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3" name="Google Shape;1693;p113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694" name="Google Shape;1694;p113"/>
          <p:cNvCxnSpPr/>
          <p:nvPr/>
        </p:nvCxnSpPr>
        <p:spPr>
          <a:xfrm>
            <a:off x="3416583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95" name="Google Shape;1695;p113"/>
          <p:cNvCxnSpPr/>
          <p:nvPr/>
        </p:nvCxnSpPr>
        <p:spPr>
          <a:xfrm>
            <a:off x="6096100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96" name="Google Shape;1696;p113"/>
          <p:cNvCxnSpPr/>
          <p:nvPr/>
        </p:nvCxnSpPr>
        <p:spPr>
          <a:xfrm>
            <a:off x="8775617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97" name="Google Shape;1697;p113"/>
          <p:cNvSpPr txBox="1"/>
          <p:nvPr>
            <p:ph idx="2" type="subTitle"/>
          </p:nvPr>
        </p:nvSpPr>
        <p:spPr>
          <a:xfrm>
            <a:off x="88507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698" name="Google Shape;1698;p113"/>
          <p:cNvSpPr txBox="1"/>
          <p:nvPr>
            <p:ph idx="3" type="subTitle"/>
          </p:nvPr>
        </p:nvSpPr>
        <p:spPr>
          <a:xfrm>
            <a:off x="88505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99" name="Google Shape;1699;p113"/>
          <p:cNvSpPr txBox="1"/>
          <p:nvPr>
            <p:ph idx="4" type="subTitle"/>
          </p:nvPr>
        </p:nvSpPr>
        <p:spPr>
          <a:xfrm>
            <a:off x="892362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00" name="Google Shape;1700;p113"/>
          <p:cNvSpPr txBox="1"/>
          <p:nvPr>
            <p:ph idx="5" type="subTitle"/>
          </p:nvPr>
        </p:nvSpPr>
        <p:spPr>
          <a:xfrm>
            <a:off x="892360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01" name="Google Shape;1701;p113"/>
          <p:cNvSpPr txBox="1"/>
          <p:nvPr>
            <p:ph idx="6" type="subTitle"/>
          </p:nvPr>
        </p:nvSpPr>
        <p:spPr>
          <a:xfrm>
            <a:off x="6244108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02" name="Google Shape;1702;p113"/>
          <p:cNvSpPr txBox="1"/>
          <p:nvPr>
            <p:ph idx="7" type="subTitle"/>
          </p:nvPr>
        </p:nvSpPr>
        <p:spPr>
          <a:xfrm>
            <a:off x="6244083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03" name="Google Shape;1703;p113"/>
          <p:cNvSpPr txBox="1"/>
          <p:nvPr>
            <p:ph idx="8" type="subTitle"/>
          </p:nvPr>
        </p:nvSpPr>
        <p:spPr>
          <a:xfrm>
            <a:off x="3564592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04" name="Google Shape;1704;p113"/>
          <p:cNvSpPr txBox="1"/>
          <p:nvPr>
            <p:ph idx="9" type="subTitle"/>
          </p:nvPr>
        </p:nvSpPr>
        <p:spPr>
          <a:xfrm>
            <a:off x="3564567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05" name="Google Shape;1705;p113"/>
          <p:cNvSpPr txBox="1"/>
          <p:nvPr>
            <p:ph idx="1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06" name="Google Shape;1706;p113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707" name="Google Shape;1707;p113"/>
          <p:cNvSpPr txBox="1"/>
          <p:nvPr>
            <p:ph idx="1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708" name="Google Shape;1708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14"/>
          <p:cNvSpPr txBox="1"/>
          <p:nvPr>
            <p:ph idx="1" type="subTitle"/>
          </p:nvPr>
        </p:nvSpPr>
        <p:spPr>
          <a:xfrm>
            <a:off x="885050" y="3358700"/>
            <a:ext cx="32919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1" name="Google Shape;1711;p114"/>
          <p:cNvSpPr txBox="1"/>
          <p:nvPr>
            <p:ph type="title"/>
          </p:nvPr>
        </p:nvSpPr>
        <p:spPr>
          <a:xfrm>
            <a:off x="885050" y="1240700"/>
            <a:ext cx="41148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712" name="Google Shape;1712;p114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713" name="Google Shape;1713;p11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4" name="Google Shape;1714;p1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5" name="Google Shape;1715;p11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6" name="Google Shape;1716;p11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7" name="Google Shape;1717;p114"/>
          <p:cNvSpPr txBox="1"/>
          <p:nvPr>
            <p:ph idx="4" type="subTitle"/>
          </p:nvPr>
        </p:nvSpPr>
        <p:spPr>
          <a:xfrm>
            <a:off x="6857350" y="164405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18" name="Google Shape;1718;p114"/>
          <p:cNvSpPr txBox="1"/>
          <p:nvPr>
            <p:ph idx="5" type="subTitle"/>
          </p:nvPr>
        </p:nvSpPr>
        <p:spPr>
          <a:xfrm>
            <a:off x="6857350" y="124070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19" name="Google Shape;1719;p114"/>
          <p:cNvSpPr txBox="1"/>
          <p:nvPr>
            <p:ph idx="6" type="subTitle"/>
          </p:nvPr>
        </p:nvSpPr>
        <p:spPr>
          <a:xfrm>
            <a:off x="6857350" y="3164125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20" name="Google Shape;1720;p114"/>
          <p:cNvSpPr txBox="1"/>
          <p:nvPr>
            <p:ph idx="7" type="subTitle"/>
          </p:nvPr>
        </p:nvSpPr>
        <p:spPr>
          <a:xfrm>
            <a:off x="6857350" y="2760775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21" name="Google Shape;1721;p114"/>
          <p:cNvSpPr txBox="1"/>
          <p:nvPr>
            <p:ph idx="8" type="subTitle"/>
          </p:nvPr>
        </p:nvSpPr>
        <p:spPr>
          <a:xfrm>
            <a:off x="6857350" y="468420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22" name="Google Shape;1722;p114"/>
          <p:cNvSpPr txBox="1"/>
          <p:nvPr>
            <p:ph idx="9" type="subTitle"/>
          </p:nvPr>
        </p:nvSpPr>
        <p:spPr>
          <a:xfrm>
            <a:off x="6857350" y="428085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1723" name="Google Shape;1723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5" name="Google Shape;1725;p11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6" name="Google Shape;1726;p1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7" name="Google Shape;1727;p11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8" name="Google Shape;1728;p115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29" name="Google Shape;1729;p115"/>
          <p:cNvCxnSpPr/>
          <p:nvPr/>
        </p:nvCxnSpPr>
        <p:spPr>
          <a:xfrm>
            <a:off x="43061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p115"/>
          <p:cNvCxnSpPr/>
          <p:nvPr/>
        </p:nvCxnSpPr>
        <p:spPr>
          <a:xfrm>
            <a:off x="78858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31" name="Google Shape;1731;p115"/>
          <p:cNvSpPr txBox="1"/>
          <p:nvPr>
            <p:ph idx="2" type="subTitle"/>
          </p:nvPr>
        </p:nvSpPr>
        <p:spPr>
          <a:xfrm>
            <a:off x="44683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32" name="Google Shape;1732;p115"/>
          <p:cNvSpPr txBox="1"/>
          <p:nvPr>
            <p:ph idx="3" type="subTitle"/>
          </p:nvPr>
        </p:nvSpPr>
        <p:spPr>
          <a:xfrm>
            <a:off x="44684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33" name="Google Shape;1733;p115"/>
          <p:cNvSpPr txBox="1"/>
          <p:nvPr>
            <p:ph idx="4" type="subTitle"/>
          </p:nvPr>
        </p:nvSpPr>
        <p:spPr>
          <a:xfrm>
            <a:off x="80480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34" name="Google Shape;1734;p115"/>
          <p:cNvSpPr txBox="1"/>
          <p:nvPr>
            <p:ph idx="5" type="subTitle"/>
          </p:nvPr>
        </p:nvSpPr>
        <p:spPr>
          <a:xfrm>
            <a:off x="80481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35" name="Google Shape;1735;p115"/>
          <p:cNvSpPr txBox="1"/>
          <p:nvPr>
            <p:ph idx="6" type="subTitle"/>
          </p:nvPr>
        </p:nvSpPr>
        <p:spPr>
          <a:xfrm>
            <a:off x="8886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36" name="Google Shape;1736;p115"/>
          <p:cNvSpPr txBox="1"/>
          <p:nvPr>
            <p:ph idx="7" type="subTitle"/>
          </p:nvPr>
        </p:nvSpPr>
        <p:spPr>
          <a:xfrm>
            <a:off x="8887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37" name="Google Shape;1737;p115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38" name="Google Shape;1738;p115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739" name="Google Shape;1739;p115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740" name="Google Shape;1740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2" name="Google Shape;1742;p11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11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4" name="Google Shape;1744;p11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5" name="Google Shape;1745;p116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6" name="Google Shape;1746;p116"/>
          <p:cNvSpPr txBox="1"/>
          <p:nvPr>
            <p:ph idx="2" type="subTitle"/>
          </p:nvPr>
        </p:nvSpPr>
        <p:spPr>
          <a:xfrm>
            <a:off x="5662075" y="2539250"/>
            <a:ext cx="5486400" cy="31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3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9pPr>
          </a:lstStyle>
          <a:p/>
        </p:txBody>
      </p:sp>
      <p:sp>
        <p:nvSpPr>
          <p:cNvPr id="1747" name="Google Shape;1747;p116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48" name="Google Shape;1748;p116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749" name="Google Shape;1749;p116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750" name="Google Shape;1750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2" name="Google Shape;1752;p11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3" name="Google Shape;1753;p11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4" name="Google Shape;1754;p11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5" name="Google Shape;1755;p117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6" name="Google Shape;1756;p117"/>
          <p:cNvSpPr txBox="1"/>
          <p:nvPr>
            <p:ph idx="2" type="subTitle"/>
          </p:nvPr>
        </p:nvSpPr>
        <p:spPr>
          <a:xfrm>
            <a:off x="2087850" y="2416425"/>
            <a:ext cx="8044800" cy="13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57" name="Google Shape;1757;p117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58" name="Google Shape;1758;p117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759" name="Google Shape;1759;p117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760" name="Google Shape;1760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18"/>
          <p:cNvSpPr txBox="1"/>
          <p:nvPr>
            <p:ph type="title"/>
          </p:nvPr>
        </p:nvSpPr>
        <p:spPr>
          <a:xfrm>
            <a:off x="3280375" y="1653075"/>
            <a:ext cx="7431000" cy="393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1763" name="Google Shape;1763;p11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764" name="Google Shape;1764;p11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11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11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7" name="Google Shape;1767;p118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768" name="Google Shape;1768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292929"/>
        </a:solidFill>
      </p:bgPr>
    </p:bg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19"/>
          <p:cNvSpPr txBox="1"/>
          <p:nvPr>
            <p:ph idx="1" type="body"/>
          </p:nvPr>
        </p:nvSpPr>
        <p:spPr>
          <a:xfrm>
            <a:off x="86699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▸"/>
              <a:defRPr>
                <a:solidFill>
                  <a:srgbClr val="FFFFFF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71" name="Google Shape;1771;p119"/>
          <p:cNvSpPr txBox="1"/>
          <p:nvPr>
            <p:ph idx="2" type="body"/>
          </p:nvPr>
        </p:nvSpPr>
        <p:spPr>
          <a:xfrm>
            <a:off x="57087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▸"/>
              <a:defRPr>
                <a:solidFill>
                  <a:srgbClr val="FFFFFF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72" name="Google Shape;1772;p119"/>
          <p:cNvSpPr txBox="1"/>
          <p:nvPr>
            <p:ph type="title"/>
          </p:nvPr>
        </p:nvSpPr>
        <p:spPr>
          <a:xfrm>
            <a:off x="900275" y="1736433"/>
            <a:ext cx="3885900" cy="26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cxnSp>
        <p:nvCxnSpPr>
          <p:cNvPr id="1773" name="Google Shape;1773;p11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119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775" name="Google Shape;1775;p11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11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7" name="Google Shape;1777;p119"/>
          <p:cNvSpPr txBox="1"/>
          <p:nvPr>
            <p:ph idx="4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78" name="Google Shape;1778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0" name="Google Shape;1780;p12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1" name="Google Shape;1781;p12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782" name="Google Shape;1782;p12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3" name="Google Shape;1783;p12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4" name="Google Shape;1784;p120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5" name="Google Shape;1785;p120"/>
          <p:cNvSpPr txBox="1"/>
          <p:nvPr>
            <p:ph idx="3" type="body"/>
          </p:nvPr>
        </p:nvSpPr>
        <p:spPr>
          <a:xfrm>
            <a:off x="86699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786" name="Google Shape;1786;p120"/>
          <p:cNvSpPr txBox="1"/>
          <p:nvPr>
            <p:ph idx="4" type="body"/>
          </p:nvPr>
        </p:nvSpPr>
        <p:spPr>
          <a:xfrm>
            <a:off x="57087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787" name="Google Shape;1787;p120"/>
          <p:cNvSpPr txBox="1"/>
          <p:nvPr>
            <p:ph type="title"/>
          </p:nvPr>
        </p:nvSpPr>
        <p:spPr>
          <a:xfrm>
            <a:off x="900275" y="1736433"/>
            <a:ext cx="3885900" cy="26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788" name="Google Shape;1788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chemeClr val="lt1"/>
        </a:solidFill>
      </p:bgPr>
    </p:bg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0" name="Google Shape;1790;p12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1" name="Google Shape;1791;p12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792" name="Google Shape;1792;p12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3" name="Google Shape;1793;p12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4" name="Google Shape;1794;p121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5" name="Google Shape;1795;p121"/>
          <p:cNvSpPr txBox="1"/>
          <p:nvPr>
            <p:ph idx="3" type="body"/>
          </p:nvPr>
        </p:nvSpPr>
        <p:spPr>
          <a:xfrm>
            <a:off x="900275" y="3109300"/>
            <a:ext cx="5043900" cy="30000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796" name="Google Shape;1796;p121"/>
          <p:cNvSpPr txBox="1"/>
          <p:nvPr>
            <p:ph type="title"/>
          </p:nvPr>
        </p:nvSpPr>
        <p:spPr>
          <a:xfrm>
            <a:off x="900275" y="1190987"/>
            <a:ext cx="3885900" cy="146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797" name="Google Shape;1797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/ Title A - Light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9" name="Google Shape;1799;p122"/>
          <p:cNvCxnSpPr/>
          <p:nvPr/>
        </p:nvCxnSpPr>
        <p:spPr>
          <a:xfrm rot="10800000">
            <a:off x="583528" y="640115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0" name="Google Shape;180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3967" y="6084152"/>
            <a:ext cx="525066" cy="3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Google Shape;1801;p122"/>
          <p:cNvSpPr txBox="1"/>
          <p:nvPr/>
        </p:nvSpPr>
        <p:spPr>
          <a:xfrm>
            <a:off x="217733" y="6169601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rgbClr val="1B0D33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‹#›</a:t>
            </a:fld>
            <a:endParaRPr sz="1100">
              <a:solidFill>
                <a:srgbClr val="1B0D33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802" name="Google Shape;1802;p122"/>
          <p:cNvSpPr txBox="1"/>
          <p:nvPr>
            <p:ph type="title"/>
          </p:nvPr>
        </p:nvSpPr>
        <p:spPr>
          <a:xfrm>
            <a:off x="2103334" y="997233"/>
            <a:ext cx="7985100" cy="7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3" name="Google Shape;1803;p122"/>
          <p:cNvSpPr txBox="1"/>
          <p:nvPr>
            <p:ph idx="1" type="subTitle"/>
          </p:nvPr>
        </p:nvSpPr>
        <p:spPr>
          <a:xfrm>
            <a:off x="2103400" y="1637167"/>
            <a:ext cx="7985100" cy="3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/>
          <p:nvPr/>
        </p:nvSpPr>
        <p:spPr>
          <a:xfrm>
            <a:off x="-50" y="0"/>
            <a:ext cx="882000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7" name="Google Shape;117;p13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18" name="Google Shape;118;p1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3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20" name="Google Shape;120;p1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3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A - Dark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5" name="Google Shape;1805;p123"/>
          <p:cNvCxnSpPr/>
          <p:nvPr/>
        </p:nvCxnSpPr>
        <p:spPr>
          <a:xfrm rot="10800000">
            <a:off x="583536" y="67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6" name="Google Shape;1806;p123"/>
          <p:cNvCxnSpPr/>
          <p:nvPr/>
        </p:nvCxnSpPr>
        <p:spPr>
          <a:xfrm rot="10800000">
            <a:off x="583528" y="640115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7" name="Google Shape;1807;p123"/>
          <p:cNvSpPr txBox="1"/>
          <p:nvPr/>
        </p:nvSpPr>
        <p:spPr>
          <a:xfrm>
            <a:off x="7709033" y="404900"/>
            <a:ext cx="3999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Red Hat Associate and </a:t>
            </a:r>
            <a:endParaRPr b="1" sz="7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NDA partner use only, no further distribution</a:t>
            </a:r>
            <a:r>
              <a:rPr lang="en" sz="7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</a:t>
            </a:r>
            <a:endParaRPr sz="7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1808" name="Google Shape;180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3967" y="6084152"/>
            <a:ext cx="525066" cy="3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123"/>
          <p:cNvSpPr txBox="1"/>
          <p:nvPr/>
        </p:nvSpPr>
        <p:spPr>
          <a:xfrm>
            <a:off x="217733" y="6169601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‹#›</a:t>
            </a:fld>
            <a:endParaRPr sz="11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1810" name="Google Shape;1810;p123"/>
          <p:cNvSpPr txBox="1"/>
          <p:nvPr>
            <p:ph type="title"/>
          </p:nvPr>
        </p:nvSpPr>
        <p:spPr>
          <a:xfrm>
            <a:off x="5572633" y="2208200"/>
            <a:ext cx="5562900" cy="24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>
  <p:cSld name="CUSTOM_25">
    <p:bg>
      <p:bgPr>
        <a:solidFill>
          <a:schemeClr val="lt1"/>
        </a:solidFill>
      </p:bgPr>
    </p:bg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2" name="Google Shape;1812;p124"/>
          <p:cNvCxnSpPr/>
          <p:nvPr/>
        </p:nvCxnSpPr>
        <p:spPr>
          <a:xfrm rot="10800000">
            <a:off x="583536" y="67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3" name="Google Shape;1813;p124"/>
          <p:cNvCxnSpPr/>
          <p:nvPr/>
        </p:nvCxnSpPr>
        <p:spPr>
          <a:xfrm rot="10800000">
            <a:off x="583528" y="640115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4" name="Google Shape;1814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83967" y="6084152"/>
            <a:ext cx="525066" cy="3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124"/>
          <p:cNvSpPr txBox="1"/>
          <p:nvPr/>
        </p:nvSpPr>
        <p:spPr>
          <a:xfrm>
            <a:off x="217733" y="6169601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rgbClr val="1B0D33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‹#›</a:t>
            </a:fld>
            <a:endParaRPr sz="1100">
              <a:solidFill>
                <a:srgbClr val="1B0D33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25"/>
          <p:cNvSpPr txBox="1"/>
          <p:nvPr>
            <p:ph type="title"/>
          </p:nvPr>
        </p:nvSpPr>
        <p:spPr>
          <a:xfrm>
            <a:off x="366323" y="501235"/>
            <a:ext cx="1106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18" name="Google Shape;1818;p1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819" name="Google Shape;1819;p1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820" name="Google Shape;1820;p1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500"/>
            </a:lvl1pPr>
            <a:lvl2pPr indent="0" lvl="1" marL="0" algn="r">
              <a:spcBef>
                <a:spcPts val="0"/>
              </a:spcBef>
              <a:buNone/>
              <a:defRPr sz="1500"/>
            </a:lvl2pPr>
            <a:lvl3pPr indent="0" lvl="2" marL="0" algn="r">
              <a:spcBef>
                <a:spcPts val="0"/>
              </a:spcBef>
              <a:buNone/>
              <a:defRPr sz="1500"/>
            </a:lvl3pPr>
            <a:lvl4pPr indent="0" lvl="3" marL="0" algn="r">
              <a:spcBef>
                <a:spcPts val="0"/>
              </a:spcBef>
              <a:buNone/>
              <a:defRPr sz="1500"/>
            </a:lvl4pPr>
            <a:lvl5pPr indent="0" lvl="4" marL="0" algn="r">
              <a:spcBef>
                <a:spcPts val="0"/>
              </a:spcBef>
              <a:buNone/>
              <a:defRPr sz="1500"/>
            </a:lvl5pPr>
            <a:lvl6pPr indent="0" lvl="5" marL="0" algn="r">
              <a:spcBef>
                <a:spcPts val="0"/>
              </a:spcBef>
              <a:buNone/>
              <a:defRPr sz="1500"/>
            </a:lvl6pPr>
            <a:lvl7pPr indent="0" lvl="6" marL="0" algn="r">
              <a:spcBef>
                <a:spcPts val="0"/>
              </a:spcBef>
              <a:buNone/>
              <a:defRPr sz="1500"/>
            </a:lvl7pPr>
            <a:lvl8pPr indent="0" lvl="7" marL="0" algn="r">
              <a:spcBef>
                <a:spcPts val="0"/>
              </a:spcBef>
              <a:buNone/>
              <a:defRPr sz="1500"/>
            </a:lvl8pPr>
            <a:lvl9pPr indent="0" lvl="8" marL="0" algn="r">
              <a:spcBef>
                <a:spcPts val="0"/>
              </a:spcBef>
              <a:buNone/>
              <a:defRPr sz="1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1" name="Google Shape;1821;p125"/>
          <p:cNvSpPr txBox="1"/>
          <p:nvPr>
            <p:ph idx="1" type="body"/>
          </p:nvPr>
        </p:nvSpPr>
        <p:spPr>
          <a:xfrm>
            <a:off x="366323" y="1002176"/>
            <a:ext cx="11063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7E7F86"/>
              </a:buClr>
              <a:buSzPts val="1600"/>
              <a:buFont typeface="Arial"/>
              <a:buNone/>
              <a:defRPr b="0" sz="1600">
                <a:solidFill>
                  <a:srgbClr val="7E7F8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･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･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･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･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･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･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･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900"/>
              <a:buChar char="･"/>
              <a:defRPr/>
            </a:lvl9pPr>
          </a:lstStyle>
          <a:p/>
        </p:txBody>
      </p:sp>
      <p:sp>
        <p:nvSpPr>
          <p:cNvPr id="1822" name="Google Shape;1822;p125"/>
          <p:cNvSpPr txBox="1"/>
          <p:nvPr/>
        </p:nvSpPr>
        <p:spPr>
          <a:xfrm>
            <a:off x="8610600" y="6488623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Inter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© 2024 Neural Magic All Rights Reserved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_33_1"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4" name="Google Shape;1824;p12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>
  <p:cSld name="CUSTOM_4_33_1_1">
    <p:bg>
      <p:bgPr>
        <a:solidFill>
          <a:schemeClr val="dk1"/>
        </a:solidFill>
      </p:bgPr>
    </p:bg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2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828" name="Google Shape;1828;p12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spcBef>
                <a:spcPts val="500"/>
              </a:spcBef>
              <a:spcAft>
                <a:spcPts val="5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829" name="Google Shape;1829;p1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500"/>
            </a:lvl1pPr>
            <a:lvl2pPr lvl="1">
              <a:buNone/>
              <a:defRPr sz="1500"/>
            </a:lvl2pPr>
            <a:lvl3pPr lvl="2">
              <a:buNone/>
              <a:defRPr sz="1500"/>
            </a:lvl3pPr>
            <a:lvl4pPr lvl="3">
              <a:buNone/>
              <a:defRPr sz="1500"/>
            </a:lvl4pPr>
            <a:lvl5pPr lvl="4">
              <a:buNone/>
              <a:defRPr sz="1500"/>
            </a:lvl5pPr>
            <a:lvl6pPr lvl="5">
              <a:buNone/>
              <a:defRPr sz="1500"/>
            </a:lvl6pPr>
            <a:lvl7pPr lvl="6">
              <a:buNone/>
              <a:defRPr sz="1500"/>
            </a:lvl7pPr>
            <a:lvl8pPr lvl="7">
              <a:buNone/>
              <a:defRPr sz="1500"/>
            </a:lvl8pPr>
            <a:lvl9pPr lvl="8"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/ Title B - Light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1" name="Google Shape;1831;p129"/>
          <p:cNvCxnSpPr/>
          <p:nvPr/>
        </p:nvCxnSpPr>
        <p:spPr>
          <a:xfrm rot="10800000">
            <a:off x="583528" y="640115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129"/>
          <p:cNvSpPr txBox="1"/>
          <p:nvPr/>
        </p:nvSpPr>
        <p:spPr>
          <a:xfrm>
            <a:off x="7709033" y="404900"/>
            <a:ext cx="39999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B0D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Red Hat Associate and </a:t>
            </a:r>
            <a:endParaRPr b="1" sz="700">
              <a:solidFill>
                <a:srgbClr val="1B0D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B0D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NDA partner use only, no further distribution</a:t>
            </a:r>
            <a:r>
              <a:rPr lang="en" sz="700">
                <a:solidFill>
                  <a:srgbClr val="1B0D33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</a:t>
            </a:r>
            <a:endParaRPr sz="700">
              <a:solidFill>
                <a:srgbClr val="1B0D33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1833" name="Google Shape;183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3967" y="6084152"/>
            <a:ext cx="525066" cy="396566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129"/>
          <p:cNvSpPr txBox="1"/>
          <p:nvPr>
            <p:ph type="title"/>
          </p:nvPr>
        </p:nvSpPr>
        <p:spPr>
          <a:xfrm>
            <a:off x="2103334" y="997233"/>
            <a:ext cx="7985100" cy="73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5" name="Google Shape;1835;p129"/>
          <p:cNvSpPr txBox="1"/>
          <p:nvPr>
            <p:ph idx="1" type="subTitle"/>
          </p:nvPr>
        </p:nvSpPr>
        <p:spPr>
          <a:xfrm>
            <a:off x="2103400" y="1637167"/>
            <a:ext cx="7985100" cy="3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6" name="Google Shape;1836;p129"/>
          <p:cNvSpPr/>
          <p:nvPr/>
        </p:nvSpPr>
        <p:spPr>
          <a:xfrm>
            <a:off x="435036" y="6077533"/>
            <a:ext cx="294300" cy="29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1837" name="Google Shape;1837;p129"/>
          <p:cNvSpPr txBox="1"/>
          <p:nvPr/>
        </p:nvSpPr>
        <p:spPr>
          <a:xfrm>
            <a:off x="217733" y="6169601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‹#›</a:t>
            </a:fld>
            <a:endParaRPr sz="1100">
              <a:solidFill>
                <a:schemeClr val="dk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30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0" name="Google Shape;1840;p1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with Image">
  <p:cSld name="CUSTOM_3_2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-50" y="0"/>
            <a:ext cx="882000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25" name="Google Shape;125;p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4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4"/>
          <p:cNvSpPr txBox="1"/>
          <p:nvPr>
            <p:ph idx="2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4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1" name="Google Shape;131;p14"/>
          <p:cNvSpPr txBox="1"/>
          <p:nvPr>
            <p:ph idx="3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 Medium"/>
              <a:buNone/>
              <a:defRPr sz="14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14"/>
          <p:cNvSpPr/>
          <p:nvPr/>
        </p:nvSpPr>
        <p:spPr>
          <a:xfrm>
            <a:off x="8901850" y="5878875"/>
            <a:ext cx="32901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Image">
  <p:cSld name="CUSTOM_3_2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-50" y="0"/>
            <a:ext cx="882000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36" name="Google Shape;136;p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5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8914175" y="5878875"/>
            <a:ext cx="32778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3" name="Google Shape;143;p15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5"/>
          <p:cNvSpPr txBox="1"/>
          <p:nvPr/>
        </p:nvSpPr>
        <p:spPr>
          <a:xfrm>
            <a:off x="5903450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5903450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8815525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8815525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6459" y="5180343"/>
            <a:ext cx="229074" cy="22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6459" y="4675243"/>
            <a:ext cx="229074" cy="22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534" y="5180343"/>
            <a:ext cx="229075" cy="2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0534" y="4675243"/>
            <a:ext cx="229075" cy="2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2">
  <p:cSld name="CUSTOM_8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>
            <a:off x="-50" y="0"/>
            <a:ext cx="933000" cy="68580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6" name="Google Shape;156;p16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 Medium"/>
              <a:buNone/>
              <a:defRPr sz="10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57" name="Google Shape;157;p16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62" name="Google Shape;162;p1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17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70" name="Google Shape;170;p1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1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18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76" name="Google Shape;176;p18"/>
          <p:cNvSpPr txBox="1"/>
          <p:nvPr>
            <p:ph idx="3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79" name="Google Shape;179;p1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19"/>
          <p:cNvSpPr/>
          <p:nvPr/>
        </p:nvSpPr>
        <p:spPr>
          <a:xfrm>
            <a:off x="3901500" y="2473638"/>
            <a:ext cx="4389000" cy="2702400"/>
          </a:xfrm>
          <a:prstGeom prst="chevron">
            <a:avLst>
              <a:gd fmla="val 27319" name="adj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780300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>
            <a:off x="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 txBox="1"/>
          <p:nvPr>
            <p:ph idx="3" type="subTitle"/>
          </p:nvPr>
        </p:nvSpPr>
        <p:spPr>
          <a:xfrm>
            <a:off x="39015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idx="4" type="subTitle"/>
          </p:nvPr>
        </p:nvSpPr>
        <p:spPr>
          <a:xfrm>
            <a:off x="0" y="2473650"/>
            <a:ext cx="4389000" cy="2702400"/>
          </a:xfrm>
          <a:prstGeom prst="rect">
            <a:avLst/>
          </a:prstGeom>
        </p:spPr>
        <p:txBody>
          <a:bodyPr anchorCtr="0" anchor="ctr" bIns="0" lIns="868675" spcFirstLastPara="1" rIns="7315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5" type="subTitle"/>
          </p:nvPr>
        </p:nvSpPr>
        <p:spPr>
          <a:xfrm>
            <a:off x="78030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93" name="Google Shape;193;p19"/>
          <p:cNvSpPr txBox="1"/>
          <p:nvPr>
            <p:ph idx="6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2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0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20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586380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 txBox="1"/>
          <p:nvPr>
            <p:ph idx="2" type="subTitle"/>
          </p:nvPr>
        </p:nvSpPr>
        <p:spPr>
          <a:xfrm>
            <a:off x="0" y="2473650"/>
            <a:ext cx="6328200" cy="2702400"/>
          </a:xfrm>
          <a:prstGeom prst="rect">
            <a:avLst/>
          </a:prstGeom>
        </p:spPr>
        <p:txBody>
          <a:bodyPr anchorCtr="0" anchor="ctr" bIns="0" lIns="868675" spcFirstLastPara="1" rIns="9144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205" name="Google Shape;205;p20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207" name="Google Shape;207;p20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5" type="subTitle"/>
          </p:nvPr>
        </p:nvSpPr>
        <p:spPr>
          <a:xfrm>
            <a:off x="6633000" y="2473650"/>
            <a:ext cx="6328200" cy="2702400"/>
          </a:xfrm>
          <a:prstGeom prst="rect">
            <a:avLst/>
          </a:prstGeom>
        </p:spPr>
        <p:txBody>
          <a:bodyPr anchorCtr="0" anchor="ctr" bIns="0" lIns="868675" spcFirstLastPara="1" rIns="9144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8914175" y="5878875"/>
            <a:ext cx="32778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2672" y="3470249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2672" y="2778374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2674" y="2086500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42672" y="4162124"/>
            <a:ext cx="282625" cy="2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7960472" y="26916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7960472" y="33835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1" name="Google Shape;31;p3"/>
          <p:cNvSpPr txBox="1"/>
          <p:nvPr/>
        </p:nvSpPr>
        <p:spPr>
          <a:xfrm>
            <a:off x="7960472" y="40753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32" name="Google Shape;32;p3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2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525" y="2296425"/>
            <a:ext cx="8704948" cy="32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>
            <p:ph idx="2" type="subTitle"/>
          </p:nvPr>
        </p:nvSpPr>
        <p:spPr>
          <a:xfrm>
            <a:off x="2262374" y="2965028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7" name="Google Shape;217;p21"/>
          <p:cNvSpPr txBox="1"/>
          <p:nvPr>
            <p:ph idx="3" type="subTitle"/>
          </p:nvPr>
        </p:nvSpPr>
        <p:spPr>
          <a:xfrm>
            <a:off x="5005265" y="2965023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8" name="Google Shape;218;p21"/>
          <p:cNvSpPr txBox="1"/>
          <p:nvPr>
            <p:ph idx="4" type="subTitle"/>
          </p:nvPr>
        </p:nvSpPr>
        <p:spPr>
          <a:xfrm>
            <a:off x="7748157" y="2965023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19" name="Google Shape;219;p21"/>
          <p:cNvSpPr txBox="1"/>
          <p:nvPr>
            <p:ph idx="5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221" name="Google Shape;221;p21"/>
          <p:cNvSpPr txBox="1"/>
          <p:nvPr>
            <p:ph idx="6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24" name="Google Shape;224;p2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1" name="Google Shape;231;p23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32" name="Google Shape;232;p2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>
            <p:ph idx="2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7" name="Google Shape;237;p23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23"/>
          <p:cNvSpPr txBox="1"/>
          <p:nvPr>
            <p:ph idx="4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2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4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6" name="Google Shape;246;p24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247" name="Google Shape;247;p24"/>
          <p:cNvSpPr txBox="1"/>
          <p:nvPr>
            <p:ph idx="3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50" name="Google Shape;250;p2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2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25"/>
          <p:cNvSpPr txBox="1"/>
          <p:nvPr>
            <p:ph idx="3" type="body"/>
          </p:nvPr>
        </p:nvSpPr>
        <p:spPr>
          <a:xfrm>
            <a:off x="2438400" y="16002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2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2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2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2" type="body"/>
          </p:nvPr>
        </p:nvSpPr>
        <p:spPr>
          <a:xfrm>
            <a:off x="885125" y="2291177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263" name="Google Shape;263;p26"/>
          <p:cNvSpPr txBox="1"/>
          <p:nvPr>
            <p:ph idx="3" type="body"/>
          </p:nvPr>
        </p:nvSpPr>
        <p:spPr>
          <a:xfrm>
            <a:off x="6369425" y="2291175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264" name="Google Shape;264;p26"/>
          <p:cNvSpPr txBox="1"/>
          <p:nvPr>
            <p:ph idx="4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5" name="Google Shape;265;p26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266" name="Google Shape;266;p26"/>
          <p:cNvSpPr txBox="1"/>
          <p:nvPr>
            <p:ph idx="5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2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2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2" type="body"/>
          </p:nvPr>
        </p:nvSpPr>
        <p:spPr>
          <a:xfrm>
            <a:off x="6369425" y="2291175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274" name="Google Shape;274;p27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276" name="Google Shape;276;p27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79" name="Google Shape;279;p2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2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2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2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84" name="Google Shape;284;p28"/>
          <p:cNvCxnSpPr/>
          <p:nvPr/>
        </p:nvCxnSpPr>
        <p:spPr>
          <a:xfrm>
            <a:off x="4146414" y="-7350"/>
            <a:ext cx="0" cy="68727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28"/>
          <p:cNvSpPr txBox="1"/>
          <p:nvPr>
            <p:ph idx="3" type="subTitle"/>
          </p:nvPr>
        </p:nvSpPr>
        <p:spPr>
          <a:xfrm>
            <a:off x="4467775" y="1832876"/>
            <a:ext cx="51156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6" name="Google Shape;286;p28"/>
          <p:cNvSpPr txBox="1"/>
          <p:nvPr>
            <p:ph idx="4" type="subTitle"/>
          </p:nvPr>
        </p:nvSpPr>
        <p:spPr>
          <a:xfrm>
            <a:off x="4467775" y="1441300"/>
            <a:ext cx="4538700" cy="29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87" name="Google Shape;287;p28"/>
          <p:cNvSpPr txBox="1"/>
          <p:nvPr>
            <p:ph idx="5" type="subTitle"/>
          </p:nvPr>
        </p:nvSpPr>
        <p:spPr>
          <a:xfrm>
            <a:off x="3362500" y="1832876"/>
            <a:ext cx="690000" cy="2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Google Shape;289;p2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2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29"/>
          <p:cNvSpPr txBox="1"/>
          <p:nvPr>
            <p:ph idx="2" type="subTitle"/>
          </p:nvPr>
        </p:nvSpPr>
        <p:spPr>
          <a:xfrm>
            <a:off x="2042425" y="2497493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95" name="Google Shape;295;p29"/>
          <p:cNvSpPr txBox="1"/>
          <p:nvPr>
            <p:ph idx="3" type="subTitle"/>
          </p:nvPr>
        </p:nvSpPr>
        <p:spPr>
          <a:xfrm>
            <a:off x="2042425" y="2903475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96" name="Google Shape;296;p29"/>
          <p:cNvSpPr txBox="1"/>
          <p:nvPr>
            <p:ph idx="4" type="subTitle"/>
          </p:nvPr>
        </p:nvSpPr>
        <p:spPr>
          <a:xfrm>
            <a:off x="1596475" y="4403575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7" name="Google Shape;297;p29"/>
          <p:cNvSpPr txBox="1"/>
          <p:nvPr>
            <p:ph idx="5" type="subTitle"/>
          </p:nvPr>
        </p:nvSpPr>
        <p:spPr>
          <a:xfrm>
            <a:off x="3278975" y="3892511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8" name="Google Shape;298;p29"/>
          <p:cNvSpPr txBox="1"/>
          <p:nvPr>
            <p:ph idx="6" type="subTitle"/>
          </p:nvPr>
        </p:nvSpPr>
        <p:spPr>
          <a:xfrm>
            <a:off x="1713425" y="4752722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99" name="Google Shape;299;p29"/>
          <p:cNvSpPr txBox="1"/>
          <p:nvPr>
            <p:ph idx="7" type="subTitle"/>
          </p:nvPr>
        </p:nvSpPr>
        <p:spPr>
          <a:xfrm>
            <a:off x="1713425" y="5158703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00" name="Google Shape;300;p29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1" name="Google Shape;301;p29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302" name="Google Shape;302;p29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idx="1" type="subTitle"/>
          </p:nvPr>
        </p:nvSpPr>
        <p:spPr>
          <a:xfrm>
            <a:off x="100890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5" name="Google Shape;305;p30"/>
          <p:cNvSpPr txBox="1"/>
          <p:nvPr>
            <p:ph idx="2" type="subTitle"/>
          </p:nvPr>
        </p:nvSpPr>
        <p:spPr>
          <a:xfrm>
            <a:off x="45886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" name="Google Shape;306;p30"/>
          <p:cNvSpPr txBox="1"/>
          <p:nvPr>
            <p:ph idx="3" type="subTitle"/>
          </p:nvPr>
        </p:nvSpPr>
        <p:spPr>
          <a:xfrm>
            <a:off x="81683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307" name="Google Shape;307;p3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3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3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>
            <p:ph idx="4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2" name="Google Shape;312;p30"/>
          <p:cNvCxnSpPr/>
          <p:nvPr/>
        </p:nvCxnSpPr>
        <p:spPr>
          <a:xfrm>
            <a:off x="43061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0"/>
          <p:cNvCxnSpPr/>
          <p:nvPr/>
        </p:nvCxnSpPr>
        <p:spPr>
          <a:xfrm>
            <a:off x="78858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4" name="Google Shape;314;p30"/>
          <p:cNvSpPr txBox="1"/>
          <p:nvPr>
            <p:ph idx="5" type="subTitle"/>
          </p:nvPr>
        </p:nvSpPr>
        <p:spPr>
          <a:xfrm>
            <a:off x="44683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5" name="Google Shape;315;p30"/>
          <p:cNvSpPr txBox="1"/>
          <p:nvPr>
            <p:ph idx="6" type="subTitle"/>
          </p:nvPr>
        </p:nvSpPr>
        <p:spPr>
          <a:xfrm>
            <a:off x="44684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316" name="Google Shape;316;p30"/>
          <p:cNvSpPr txBox="1"/>
          <p:nvPr>
            <p:ph idx="7" type="subTitle"/>
          </p:nvPr>
        </p:nvSpPr>
        <p:spPr>
          <a:xfrm>
            <a:off x="80480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7" name="Google Shape;317;p30"/>
          <p:cNvSpPr txBox="1"/>
          <p:nvPr>
            <p:ph idx="8" type="subTitle"/>
          </p:nvPr>
        </p:nvSpPr>
        <p:spPr>
          <a:xfrm>
            <a:off x="80481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318" name="Google Shape;318;p30"/>
          <p:cNvSpPr txBox="1"/>
          <p:nvPr>
            <p:ph idx="9" type="subTitle"/>
          </p:nvPr>
        </p:nvSpPr>
        <p:spPr>
          <a:xfrm>
            <a:off x="8886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9" name="Google Shape;319;p30"/>
          <p:cNvSpPr txBox="1"/>
          <p:nvPr>
            <p:ph idx="13" type="subTitle"/>
          </p:nvPr>
        </p:nvSpPr>
        <p:spPr>
          <a:xfrm>
            <a:off x="8887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320" name="Google Shape;320;p30"/>
          <p:cNvSpPr txBox="1"/>
          <p:nvPr>
            <p:ph idx="14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21" name="Google Shape;321;p30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322" name="Google Shape;322;p30"/>
          <p:cNvSpPr txBox="1"/>
          <p:nvPr>
            <p:ph idx="15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solidFill>
          <a:srgbClr val="292929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5842800"/>
            <a:ext cx="12192000" cy="10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Display"/>
              <a:buNone/>
              <a:defRPr sz="2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2" type="subTitle"/>
          </p:nvPr>
        </p:nvSpPr>
        <p:spPr>
          <a:xfrm>
            <a:off x="2083725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3" type="subTitle"/>
          </p:nvPr>
        </p:nvSpPr>
        <p:spPr>
          <a:xfrm>
            <a:off x="4471850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42" name="Google Shape;4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/>
          <p:nvPr>
            <p:ph idx="1" type="subTitle"/>
          </p:nvPr>
        </p:nvSpPr>
        <p:spPr>
          <a:xfrm>
            <a:off x="45555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25" name="Google Shape;325;p31"/>
          <p:cNvSpPr txBox="1"/>
          <p:nvPr>
            <p:ph idx="2" type="subTitle"/>
          </p:nvPr>
        </p:nvSpPr>
        <p:spPr>
          <a:xfrm>
            <a:off x="7972925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326" name="Google Shape;326;p3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3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31"/>
          <p:cNvSpPr txBox="1"/>
          <p:nvPr>
            <p:ph idx="4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332" name="Google Shape;332;p31"/>
          <p:cNvCxnSpPr/>
          <p:nvPr/>
        </p:nvCxnSpPr>
        <p:spPr>
          <a:xfrm>
            <a:off x="7885850" y="3677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33" name="Google Shape;333;p31"/>
          <p:cNvSpPr txBox="1"/>
          <p:nvPr>
            <p:ph idx="5" type="subTitle"/>
          </p:nvPr>
        </p:nvSpPr>
        <p:spPr>
          <a:xfrm>
            <a:off x="4620750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34" name="Google Shape;334;p31"/>
          <p:cNvSpPr txBox="1"/>
          <p:nvPr>
            <p:ph idx="6" type="subTitle"/>
          </p:nvPr>
        </p:nvSpPr>
        <p:spPr>
          <a:xfrm>
            <a:off x="4620750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335" name="Google Shape;335;p31"/>
          <p:cNvSpPr txBox="1"/>
          <p:nvPr>
            <p:ph idx="7" type="subTitle"/>
          </p:nvPr>
        </p:nvSpPr>
        <p:spPr>
          <a:xfrm>
            <a:off x="8051175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36" name="Google Shape;336;p31"/>
          <p:cNvSpPr txBox="1"/>
          <p:nvPr>
            <p:ph idx="8" type="subTitle"/>
          </p:nvPr>
        </p:nvSpPr>
        <p:spPr>
          <a:xfrm>
            <a:off x="8051175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337" name="Google Shape;337;p31"/>
          <p:cNvSpPr txBox="1"/>
          <p:nvPr>
            <p:ph idx="9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38" name="Google Shape;338;p31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339" name="Google Shape;339;p31"/>
          <p:cNvSpPr txBox="1"/>
          <p:nvPr>
            <p:ph idx="13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3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3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46" name="Google Shape;346;p32"/>
          <p:cNvCxnSpPr/>
          <p:nvPr/>
        </p:nvCxnSpPr>
        <p:spPr>
          <a:xfrm>
            <a:off x="7885850" y="4439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47" name="Google Shape;347;p32"/>
          <p:cNvSpPr txBox="1"/>
          <p:nvPr>
            <p:ph idx="2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48" name="Google Shape;348;p32"/>
          <p:cNvSpPr txBox="1"/>
          <p:nvPr>
            <p:ph idx="3" type="subTitle"/>
          </p:nvPr>
        </p:nvSpPr>
        <p:spPr>
          <a:xfrm>
            <a:off x="4620750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9" name="Google Shape;349;p32"/>
          <p:cNvSpPr txBox="1"/>
          <p:nvPr>
            <p:ph idx="4" type="subTitle"/>
          </p:nvPr>
        </p:nvSpPr>
        <p:spPr>
          <a:xfrm>
            <a:off x="4620750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350" name="Google Shape;350;p32"/>
          <p:cNvSpPr txBox="1"/>
          <p:nvPr>
            <p:ph idx="5" type="subTitle"/>
          </p:nvPr>
        </p:nvSpPr>
        <p:spPr>
          <a:xfrm>
            <a:off x="8051175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51" name="Google Shape;351;p32"/>
          <p:cNvSpPr txBox="1"/>
          <p:nvPr>
            <p:ph idx="6" type="subTitle"/>
          </p:nvPr>
        </p:nvSpPr>
        <p:spPr>
          <a:xfrm>
            <a:off x="8051175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352" name="Google Shape;352;p32"/>
          <p:cNvSpPr txBox="1"/>
          <p:nvPr>
            <p:ph idx="7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53" name="Google Shape;353;p32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354" name="Google Shape;354;p32"/>
          <p:cNvSpPr txBox="1"/>
          <p:nvPr>
            <p:ph idx="8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3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3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3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33"/>
          <p:cNvSpPr txBox="1"/>
          <p:nvPr>
            <p:ph idx="2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62" name="Google Shape;362;p33"/>
          <p:cNvSpPr txBox="1"/>
          <p:nvPr>
            <p:ph idx="3" type="subTitle"/>
          </p:nvPr>
        </p:nvSpPr>
        <p:spPr>
          <a:xfrm>
            <a:off x="9078238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63" name="Google Shape;363;p33"/>
          <p:cNvSpPr txBox="1"/>
          <p:nvPr>
            <p:ph idx="4" type="subTitle"/>
          </p:nvPr>
        </p:nvSpPr>
        <p:spPr>
          <a:xfrm>
            <a:off x="10284513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64" name="Google Shape;364;p33"/>
          <p:cNvSpPr txBox="1"/>
          <p:nvPr>
            <p:ph idx="5" type="subTitle"/>
          </p:nvPr>
        </p:nvSpPr>
        <p:spPr>
          <a:xfrm>
            <a:off x="9078238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65" name="Google Shape;365;p33"/>
          <p:cNvSpPr txBox="1"/>
          <p:nvPr>
            <p:ph idx="6" type="subTitle"/>
          </p:nvPr>
        </p:nvSpPr>
        <p:spPr>
          <a:xfrm>
            <a:off x="10284513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66" name="Google Shape;366;p33"/>
          <p:cNvSpPr txBox="1"/>
          <p:nvPr>
            <p:ph idx="7" type="subTitle"/>
          </p:nvPr>
        </p:nvSpPr>
        <p:spPr>
          <a:xfrm>
            <a:off x="9078238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67" name="Google Shape;367;p33"/>
          <p:cNvSpPr txBox="1"/>
          <p:nvPr>
            <p:ph idx="8" type="subTitle"/>
          </p:nvPr>
        </p:nvSpPr>
        <p:spPr>
          <a:xfrm>
            <a:off x="10284513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68" name="Google Shape;368;p33"/>
          <p:cNvSpPr txBox="1"/>
          <p:nvPr>
            <p:ph idx="9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69" name="Google Shape;369;p33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370" name="Google Shape;370;p33"/>
          <p:cNvSpPr txBox="1"/>
          <p:nvPr>
            <p:ph idx="13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3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3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3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3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4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34"/>
          <p:cNvSpPr txBox="1"/>
          <p:nvPr>
            <p:ph idx="2" type="subTitle"/>
          </p:nvPr>
        </p:nvSpPr>
        <p:spPr>
          <a:xfrm>
            <a:off x="8048050" y="28986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78" name="Google Shape;378;p34"/>
          <p:cNvSpPr txBox="1"/>
          <p:nvPr>
            <p:ph idx="3" type="subTitle"/>
          </p:nvPr>
        </p:nvSpPr>
        <p:spPr>
          <a:xfrm>
            <a:off x="8048050" y="25406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79" name="Google Shape;379;p34"/>
          <p:cNvSpPr txBox="1"/>
          <p:nvPr>
            <p:ph idx="4" type="subTitle"/>
          </p:nvPr>
        </p:nvSpPr>
        <p:spPr>
          <a:xfrm>
            <a:off x="8048050" y="46768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80" name="Google Shape;380;p34"/>
          <p:cNvSpPr txBox="1"/>
          <p:nvPr>
            <p:ph idx="5" type="subTitle"/>
          </p:nvPr>
        </p:nvSpPr>
        <p:spPr>
          <a:xfrm>
            <a:off x="8048050" y="43188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81" name="Google Shape;381;p34"/>
          <p:cNvSpPr/>
          <p:nvPr/>
        </p:nvSpPr>
        <p:spPr>
          <a:xfrm>
            <a:off x="8895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4"/>
          <p:cNvSpPr/>
          <p:nvPr/>
        </p:nvSpPr>
        <p:spPr>
          <a:xfrm>
            <a:off x="8895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4"/>
          <p:cNvSpPr/>
          <p:nvPr/>
        </p:nvSpPr>
        <p:spPr>
          <a:xfrm>
            <a:off x="8895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4"/>
          <p:cNvSpPr/>
          <p:nvPr/>
        </p:nvSpPr>
        <p:spPr>
          <a:xfrm>
            <a:off x="8895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4"/>
          <p:cNvSpPr/>
          <p:nvPr/>
        </p:nvSpPr>
        <p:spPr>
          <a:xfrm>
            <a:off x="8895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4"/>
          <p:cNvSpPr/>
          <p:nvPr/>
        </p:nvSpPr>
        <p:spPr>
          <a:xfrm>
            <a:off x="8895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4"/>
          <p:cNvSpPr/>
          <p:nvPr/>
        </p:nvSpPr>
        <p:spPr>
          <a:xfrm>
            <a:off x="8895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4"/>
          <p:cNvSpPr/>
          <p:nvPr/>
        </p:nvSpPr>
        <p:spPr>
          <a:xfrm>
            <a:off x="8895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4"/>
          <p:cNvSpPr/>
          <p:nvPr/>
        </p:nvSpPr>
        <p:spPr>
          <a:xfrm>
            <a:off x="8895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8895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"/>
          <p:cNvSpPr/>
          <p:nvPr/>
        </p:nvSpPr>
        <p:spPr>
          <a:xfrm>
            <a:off x="15860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/>
          <p:nvPr/>
        </p:nvSpPr>
        <p:spPr>
          <a:xfrm>
            <a:off x="15860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"/>
          <p:cNvSpPr/>
          <p:nvPr/>
        </p:nvSpPr>
        <p:spPr>
          <a:xfrm>
            <a:off x="15860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/>
          <p:nvPr/>
        </p:nvSpPr>
        <p:spPr>
          <a:xfrm>
            <a:off x="15860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4"/>
          <p:cNvSpPr/>
          <p:nvPr/>
        </p:nvSpPr>
        <p:spPr>
          <a:xfrm>
            <a:off x="15860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>
            <a:off x="15860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>
            <a:off x="15860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>
            <a:off x="15860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"/>
          <p:cNvSpPr/>
          <p:nvPr/>
        </p:nvSpPr>
        <p:spPr>
          <a:xfrm>
            <a:off x="15860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4"/>
          <p:cNvSpPr/>
          <p:nvPr/>
        </p:nvSpPr>
        <p:spPr>
          <a:xfrm>
            <a:off x="15860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4"/>
          <p:cNvSpPr/>
          <p:nvPr/>
        </p:nvSpPr>
        <p:spPr>
          <a:xfrm>
            <a:off x="22824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4"/>
          <p:cNvSpPr/>
          <p:nvPr/>
        </p:nvSpPr>
        <p:spPr>
          <a:xfrm>
            <a:off x="22824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22824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22824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22824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22824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4"/>
          <p:cNvSpPr/>
          <p:nvPr/>
        </p:nvSpPr>
        <p:spPr>
          <a:xfrm>
            <a:off x="22824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4"/>
          <p:cNvSpPr/>
          <p:nvPr/>
        </p:nvSpPr>
        <p:spPr>
          <a:xfrm>
            <a:off x="22824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4"/>
          <p:cNvSpPr/>
          <p:nvPr/>
        </p:nvSpPr>
        <p:spPr>
          <a:xfrm>
            <a:off x="22824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4"/>
          <p:cNvSpPr/>
          <p:nvPr/>
        </p:nvSpPr>
        <p:spPr>
          <a:xfrm>
            <a:off x="22824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4"/>
          <p:cNvSpPr/>
          <p:nvPr/>
        </p:nvSpPr>
        <p:spPr>
          <a:xfrm>
            <a:off x="29789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4"/>
          <p:cNvSpPr/>
          <p:nvPr/>
        </p:nvSpPr>
        <p:spPr>
          <a:xfrm>
            <a:off x="29789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4"/>
          <p:cNvSpPr/>
          <p:nvPr/>
        </p:nvSpPr>
        <p:spPr>
          <a:xfrm>
            <a:off x="29789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"/>
          <p:cNvSpPr/>
          <p:nvPr/>
        </p:nvSpPr>
        <p:spPr>
          <a:xfrm>
            <a:off x="29789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4"/>
          <p:cNvSpPr/>
          <p:nvPr/>
        </p:nvSpPr>
        <p:spPr>
          <a:xfrm>
            <a:off x="29789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4"/>
          <p:cNvSpPr/>
          <p:nvPr/>
        </p:nvSpPr>
        <p:spPr>
          <a:xfrm>
            <a:off x="29789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4"/>
          <p:cNvSpPr/>
          <p:nvPr/>
        </p:nvSpPr>
        <p:spPr>
          <a:xfrm>
            <a:off x="29789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4"/>
          <p:cNvSpPr/>
          <p:nvPr/>
        </p:nvSpPr>
        <p:spPr>
          <a:xfrm>
            <a:off x="29789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4"/>
          <p:cNvSpPr/>
          <p:nvPr/>
        </p:nvSpPr>
        <p:spPr>
          <a:xfrm>
            <a:off x="29789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4"/>
          <p:cNvSpPr/>
          <p:nvPr/>
        </p:nvSpPr>
        <p:spPr>
          <a:xfrm>
            <a:off x="29789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4"/>
          <p:cNvSpPr/>
          <p:nvPr/>
        </p:nvSpPr>
        <p:spPr>
          <a:xfrm>
            <a:off x="36754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4"/>
          <p:cNvSpPr/>
          <p:nvPr/>
        </p:nvSpPr>
        <p:spPr>
          <a:xfrm>
            <a:off x="36754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4"/>
          <p:cNvSpPr/>
          <p:nvPr/>
        </p:nvSpPr>
        <p:spPr>
          <a:xfrm>
            <a:off x="36754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4"/>
          <p:cNvSpPr/>
          <p:nvPr/>
        </p:nvSpPr>
        <p:spPr>
          <a:xfrm>
            <a:off x="36754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/>
          <p:nvPr/>
        </p:nvSpPr>
        <p:spPr>
          <a:xfrm>
            <a:off x="36754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4"/>
          <p:cNvSpPr/>
          <p:nvPr/>
        </p:nvSpPr>
        <p:spPr>
          <a:xfrm>
            <a:off x="36754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36754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>
            <a:off x="36754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4"/>
          <p:cNvSpPr/>
          <p:nvPr/>
        </p:nvSpPr>
        <p:spPr>
          <a:xfrm>
            <a:off x="36754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4"/>
          <p:cNvSpPr/>
          <p:nvPr/>
        </p:nvSpPr>
        <p:spPr>
          <a:xfrm>
            <a:off x="36754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"/>
          <p:cNvSpPr/>
          <p:nvPr/>
        </p:nvSpPr>
        <p:spPr>
          <a:xfrm>
            <a:off x="43719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4"/>
          <p:cNvSpPr/>
          <p:nvPr/>
        </p:nvSpPr>
        <p:spPr>
          <a:xfrm>
            <a:off x="43719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4"/>
          <p:cNvSpPr/>
          <p:nvPr/>
        </p:nvSpPr>
        <p:spPr>
          <a:xfrm>
            <a:off x="43719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4"/>
          <p:cNvSpPr/>
          <p:nvPr/>
        </p:nvSpPr>
        <p:spPr>
          <a:xfrm>
            <a:off x="43719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4"/>
          <p:cNvSpPr/>
          <p:nvPr/>
        </p:nvSpPr>
        <p:spPr>
          <a:xfrm>
            <a:off x="43719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4"/>
          <p:cNvSpPr/>
          <p:nvPr/>
        </p:nvSpPr>
        <p:spPr>
          <a:xfrm>
            <a:off x="43719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4"/>
          <p:cNvSpPr/>
          <p:nvPr/>
        </p:nvSpPr>
        <p:spPr>
          <a:xfrm>
            <a:off x="43719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4"/>
          <p:cNvSpPr/>
          <p:nvPr/>
        </p:nvSpPr>
        <p:spPr>
          <a:xfrm>
            <a:off x="43719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4"/>
          <p:cNvSpPr/>
          <p:nvPr/>
        </p:nvSpPr>
        <p:spPr>
          <a:xfrm>
            <a:off x="43719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4"/>
          <p:cNvSpPr/>
          <p:nvPr/>
        </p:nvSpPr>
        <p:spPr>
          <a:xfrm>
            <a:off x="43719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4"/>
          <p:cNvSpPr/>
          <p:nvPr/>
        </p:nvSpPr>
        <p:spPr>
          <a:xfrm>
            <a:off x="50683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4"/>
          <p:cNvSpPr/>
          <p:nvPr/>
        </p:nvSpPr>
        <p:spPr>
          <a:xfrm>
            <a:off x="50683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4"/>
          <p:cNvSpPr/>
          <p:nvPr/>
        </p:nvSpPr>
        <p:spPr>
          <a:xfrm>
            <a:off x="50683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4"/>
          <p:cNvSpPr/>
          <p:nvPr/>
        </p:nvSpPr>
        <p:spPr>
          <a:xfrm>
            <a:off x="50683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4"/>
          <p:cNvSpPr/>
          <p:nvPr/>
        </p:nvSpPr>
        <p:spPr>
          <a:xfrm>
            <a:off x="50683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50683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"/>
          <p:cNvSpPr/>
          <p:nvPr/>
        </p:nvSpPr>
        <p:spPr>
          <a:xfrm>
            <a:off x="50683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4"/>
          <p:cNvSpPr/>
          <p:nvPr/>
        </p:nvSpPr>
        <p:spPr>
          <a:xfrm>
            <a:off x="50683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4"/>
          <p:cNvSpPr/>
          <p:nvPr/>
        </p:nvSpPr>
        <p:spPr>
          <a:xfrm>
            <a:off x="50683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4"/>
          <p:cNvSpPr/>
          <p:nvPr/>
        </p:nvSpPr>
        <p:spPr>
          <a:xfrm>
            <a:off x="50683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4"/>
          <p:cNvSpPr/>
          <p:nvPr/>
        </p:nvSpPr>
        <p:spPr>
          <a:xfrm>
            <a:off x="57648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4"/>
          <p:cNvSpPr/>
          <p:nvPr/>
        </p:nvSpPr>
        <p:spPr>
          <a:xfrm>
            <a:off x="57648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4"/>
          <p:cNvSpPr/>
          <p:nvPr/>
        </p:nvSpPr>
        <p:spPr>
          <a:xfrm>
            <a:off x="57648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4"/>
          <p:cNvSpPr/>
          <p:nvPr/>
        </p:nvSpPr>
        <p:spPr>
          <a:xfrm>
            <a:off x="57648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4"/>
          <p:cNvSpPr/>
          <p:nvPr/>
        </p:nvSpPr>
        <p:spPr>
          <a:xfrm>
            <a:off x="57648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4"/>
          <p:cNvSpPr/>
          <p:nvPr/>
        </p:nvSpPr>
        <p:spPr>
          <a:xfrm>
            <a:off x="57648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4"/>
          <p:cNvSpPr/>
          <p:nvPr/>
        </p:nvSpPr>
        <p:spPr>
          <a:xfrm>
            <a:off x="57648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4"/>
          <p:cNvSpPr/>
          <p:nvPr/>
        </p:nvSpPr>
        <p:spPr>
          <a:xfrm>
            <a:off x="57648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4"/>
          <p:cNvSpPr/>
          <p:nvPr/>
        </p:nvSpPr>
        <p:spPr>
          <a:xfrm>
            <a:off x="57648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"/>
          <p:cNvSpPr/>
          <p:nvPr/>
        </p:nvSpPr>
        <p:spPr>
          <a:xfrm>
            <a:off x="57648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4"/>
          <p:cNvSpPr/>
          <p:nvPr/>
        </p:nvSpPr>
        <p:spPr>
          <a:xfrm>
            <a:off x="64613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4"/>
          <p:cNvSpPr/>
          <p:nvPr/>
        </p:nvSpPr>
        <p:spPr>
          <a:xfrm>
            <a:off x="64613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4"/>
          <p:cNvSpPr/>
          <p:nvPr/>
        </p:nvSpPr>
        <p:spPr>
          <a:xfrm>
            <a:off x="64613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4"/>
          <p:cNvSpPr/>
          <p:nvPr/>
        </p:nvSpPr>
        <p:spPr>
          <a:xfrm>
            <a:off x="64613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4"/>
          <p:cNvSpPr/>
          <p:nvPr/>
        </p:nvSpPr>
        <p:spPr>
          <a:xfrm>
            <a:off x="64613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4"/>
          <p:cNvSpPr/>
          <p:nvPr/>
        </p:nvSpPr>
        <p:spPr>
          <a:xfrm>
            <a:off x="64613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64613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4"/>
          <p:cNvSpPr/>
          <p:nvPr/>
        </p:nvSpPr>
        <p:spPr>
          <a:xfrm>
            <a:off x="64613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4"/>
          <p:cNvSpPr/>
          <p:nvPr/>
        </p:nvSpPr>
        <p:spPr>
          <a:xfrm>
            <a:off x="64613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4"/>
          <p:cNvSpPr/>
          <p:nvPr/>
        </p:nvSpPr>
        <p:spPr>
          <a:xfrm>
            <a:off x="64613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4"/>
          <p:cNvSpPr/>
          <p:nvPr/>
        </p:nvSpPr>
        <p:spPr>
          <a:xfrm>
            <a:off x="71578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4"/>
          <p:cNvSpPr/>
          <p:nvPr/>
        </p:nvSpPr>
        <p:spPr>
          <a:xfrm>
            <a:off x="71578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4"/>
          <p:cNvSpPr/>
          <p:nvPr/>
        </p:nvSpPr>
        <p:spPr>
          <a:xfrm>
            <a:off x="71578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4"/>
          <p:cNvSpPr/>
          <p:nvPr/>
        </p:nvSpPr>
        <p:spPr>
          <a:xfrm>
            <a:off x="71578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4"/>
          <p:cNvSpPr/>
          <p:nvPr/>
        </p:nvSpPr>
        <p:spPr>
          <a:xfrm>
            <a:off x="71578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71578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71578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71578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4"/>
          <p:cNvSpPr/>
          <p:nvPr/>
        </p:nvSpPr>
        <p:spPr>
          <a:xfrm>
            <a:off x="71578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4"/>
          <p:cNvSpPr/>
          <p:nvPr/>
        </p:nvSpPr>
        <p:spPr>
          <a:xfrm>
            <a:off x="71578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4"/>
          <p:cNvSpPr/>
          <p:nvPr/>
        </p:nvSpPr>
        <p:spPr>
          <a:xfrm>
            <a:off x="8895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4"/>
          <p:cNvSpPr/>
          <p:nvPr/>
        </p:nvSpPr>
        <p:spPr>
          <a:xfrm>
            <a:off x="8895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4"/>
          <p:cNvSpPr/>
          <p:nvPr/>
        </p:nvSpPr>
        <p:spPr>
          <a:xfrm>
            <a:off x="8895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"/>
          <p:cNvSpPr/>
          <p:nvPr/>
        </p:nvSpPr>
        <p:spPr>
          <a:xfrm>
            <a:off x="8895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4"/>
          <p:cNvSpPr/>
          <p:nvPr/>
        </p:nvSpPr>
        <p:spPr>
          <a:xfrm>
            <a:off x="8895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4"/>
          <p:cNvSpPr/>
          <p:nvPr/>
        </p:nvSpPr>
        <p:spPr>
          <a:xfrm>
            <a:off x="8895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4"/>
          <p:cNvSpPr/>
          <p:nvPr/>
        </p:nvSpPr>
        <p:spPr>
          <a:xfrm>
            <a:off x="8895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4"/>
          <p:cNvSpPr/>
          <p:nvPr/>
        </p:nvSpPr>
        <p:spPr>
          <a:xfrm>
            <a:off x="8895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4"/>
          <p:cNvSpPr/>
          <p:nvPr/>
        </p:nvSpPr>
        <p:spPr>
          <a:xfrm>
            <a:off x="8895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4"/>
          <p:cNvSpPr/>
          <p:nvPr/>
        </p:nvSpPr>
        <p:spPr>
          <a:xfrm>
            <a:off x="8895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4"/>
          <p:cNvSpPr/>
          <p:nvPr/>
        </p:nvSpPr>
        <p:spPr>
          <a:xfrm>
            <a:off x="15860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4"/>
          <p:cNvSpPr/>
          <p:nvPr/>
        </p:nvSpPr>
        <p:spPr>
          <a:xfrm>
            <a:off x="15860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15860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15860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4"/>
          <p:cNvSpPr/>
          <p:nvPr/>
        </p:nvSpPr>
        <p:spPr>
          <a:xfrm>
            <a:off x="15860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4"/>
          <p:cNvSpPr/>
          <p:nvPr/>
        </p:nvSpPr>
        <p:spPr>
          <a:xfrm>
            <a:off x="15860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4"/>
          <p:cNvSpPr/>
          <p:nvPr/>
        </p:nvSpPr>
        <p:spPr>
          <a:xfrm>
            <a:off x="15860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4"/>
          <p:cNvSpPr/>
          <p:nvPr/>
        </p:nvSpPr>
        <p:spPr>
          <a:xfrm>
            <a:off x="15860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4"/>
          <p:cNvSpPr/>
          <p:nvPr/>
        </p:nvSpPr>
        <p:spPr>
          <a:xfrm>
            <a:off x="15860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4"/>
          <p:cNvSpPr/>
          <p:nvPr/>
        </p:nvSpPr>
        <p:spPr>
          <a:xfrm>
            <a:off x="15860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4"/>
          <p:cNvSpPr/>
          <p:nvPr/>
        </p:nvSpPr>
        <p:spPr>
          <a:xfrm>
            <a:off x="22824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4"/>
          <p:cNvSpPr/>
          <p:nvPr/>
        </p:nvSpPr>
        <p:spPr>
          <a:xfrm>
            <a:off x="22824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4"/>
          <p:cNvSpPr/>
          <p:nvPr/>
        </p:nvSpPr>
        <p:spPr>
          <a:xfrm>
            <a:off x="22824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4"/>
          <p:cNvSpPr/>
          <p:nvPr/>
        </p:nvSpPr>
        <p:spPr>
          <a:xfrm>
            <a:off x="22824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4"/>
          <p:cNvSpPr/>
          <p:nvPr/>
        </p:nvSpPr>
        <p:spPr>
          <a:xfrm>
            <a:off x="22824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4"/>
          <p:cNvSpPr/>
          <p:nvPr/>
        </p:nvSpPr>
        <p:spPr>
          <a:xfrm>
            <a:off x="22824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4"/>
          <p:cNvSpPr/>
          <p:nvPr/>
        </p:nvSpPr>
        <p:spPr>
          <a:xfrm>
            <a:off x="22824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4"/>
          <p:cNvSpPr/>
          <p:nvPr/>
        </p:nvSpPr>
        <p:spPr>
          <a:xfrm>
            <a:off x="22824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4"/>
          <p:cNvSpPr/>
          <p:nvPr/>
        </p:nvSpPr>
        <p:spPr>
          <a:xfrm>
            <a:off x="22824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4"/>
          <p:cNvSpPr/>
          <p:nvPr/>
        </p:nvSpPr>
        <p:spPr>
          <a:xfrm>
            <a:off x="22824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4"/>
          <p:cNvSpPr/>
          <p:nvPr/>
        </p:nvSpPr>
        <p:spPr>
          <a:xfrm>
            <a:off x="29789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4"/>
          <p:cNvSpPr/>
          <p:nvPr/>
        </p:nvSpPr>
        <p:spPr>
          <a:xfrm>
            <a:off x="29789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4"/>
          <p:cNvSpPr/>
          <p:nvPr/>
        </p:nvSpPr>
        <p:spPr>
          <a:xfrm>
            <a:off x="29789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29789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4"/>
          <p:cNvSpPr/>
          <p:nvPr/>
        </p:nvSpPr>
        <p:spPr>
          <a:xfrm>
            <a:off x="29789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29789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29789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29789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29789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29789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36754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4"/>
          <p:cNvSpPr/>
          <p:nvPr/>
        </p:nvSpPr>
        <p:spPr>
          <a:xfrm>
            <a:off x="36754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4"/>
          <p:cNvSpPr/>
          <p:nvPr/>
        </p:nvSpPr>
        <p:spPr>
          <a:xfrm>
            <a:off x="36754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4"/>
          <p:cNvSpPr/>
          <p:nvPr/>
        </p:nvSpPr>
        <p:spPr>
          <a:xfrm>
            <a:off x="36754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36754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36754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4"/>
          <p:cNvSpPr/>
          <p:nvPr/>
        </p:nvSpPr>
        <p:spPr>
          <a:xfrm>
            <a:off x="36754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4"/>
          <p:cNvSpPr/>
          <p:nvPr/>
        </p:nvSpPr>
        <p:spPr>
          <a:xfrm>
            <a:off x="36754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4"/>
          <p:cNvSpPr/>
          <p:nvPr/>
        </p:nvSpPr>
        <p:spPr>
          <a:xfrm>
            <a:off x="36754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4"/>
          <p:cNvSpPr/>
          <p:nvPr/>
        </p:nvSpPr>
        <p:spPr>
          <a:xfrm>
            <a:off x="36754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4"/>
          <p:cNvSpPr/>
          <p:nvPr/>
        </p:nvSpPr>
        <p:spPr>
          <a:xfrm>
            <a:off x="43719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4"/>
          <p:cNvSpPr/>
          <p:nvPr/>
        </p:nvSpPr>
        <p:spPr>
          <a:xfrm>
            <a:off x="43719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4"/>
          <p:cNvSpPr/>
          <p:nvPr/>
        </p:nvSpPr>
        <p:spPr>
          <a:xfrm>
            <a:off x="43719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4"/>
          <p:cNvSpPr/>
          <p:nvPr/>
        </p:nvSpPr>
        <p:spPr>
          <a:xfrm>
            <a:off x="43719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4"/>
          <p:cNvSpPr/>
          <p:nvPr/>
        </p:nvSpPr>
        <p:spPr>
          <a:xfrm>
            <a:off x="43719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4"/>
          <p:cNvSpPr/>
          <p:nvPr/>
        </p:nvSpPr>
        <p:spPr>
          <a:xfrm>
            <a:off x="43719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4"/>
          <p:cNvSpPr/>
          <p:nvPr/>
        </p:nvSpPr>
        <p:spPr>
          <a:xfrm>
            <a:off x="43719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4"/>
          <p:cNvSpPr/>
          <p:nvPr/>
        </p:nvSpPr>
        <p:spPr>
          <a:xfrm>
            <a:off x="43719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4"/>
          <p:cNvSpPr/>
          <p:nvPr/>
        </p:nvSpPr>
        <p:spPr>
          <a:xfrm>
            <a:off x="43719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4"/>
          <p:cNvSpPr/>
          <p:nvPr/>
        </p:nvSpPr>
        <p:spPr>
          <a:xfrm>
            <a:off x="43719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4"/>
          <p:cNvSpPr/>
          <p:nvPr/>
        </p:nvSpPr>
        <p:spPr>
          <a:xfrm>
            <a:off x="50683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4"/>
          <p:cNvSpPr/>
          <p:nvPr/>
        </p:nvSpPr>
        <p:spPr>
          <a:xfrm>
            <a:off x="50683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/>
          <p:nvPr/>
        </p:nvSpPr>
        <p:spPr>
          <a:xfrm>
            <a:off x="50683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4"/>
          <p:cNvSpPr/>
          <p:nvPr/>
        </p:nvSpPr>
        <p:spPr>
          <a:xfrm>
            <a:off x="50683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4"/>
          <p:cNvSpPr/>
          <p:nvPr/>
        </p:nvSpPr>
        <p:spPr>
          <a:xfrm>
            <a:off x="50683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4"/>
          <p:cNvSpPr/>
          <p:nvPr/>
        </p:nvSpPr>
        <p:spPr>
          <a:xfrm>
            <a:off x="50683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4"/>
          <p:cNvSpPr/>
          <p:nvPr/>
        </p:nvSpPr>
        <p:spPr>
          <a:xfrm>
            <a:off x="50683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4"/>
          <p:cNvSpPr/>
          <p:nvPr/>
        </p:nvSpPr>
        <p:spPr>
          <a:xfrm>
            <a:off x="50683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4"/>
          <p:cNvSpPr/>
          <p:nvPr/>
        </p:nvSpPr>
        <p:spPr>
          <a:xfrm>
            <a:off x="50683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50683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57648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57648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/>
          <p:nvPr/>
        </p:nvSpPr>
        <p:spPr>
          <a:xfrm>
            <a:off x="57648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4"/>
          <p:cNvSpPr/>
          <p:nvPr/>
        </p:nvSpPr>
        <p:spPr>
          <a:xfrm>
            <a:off x="57648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4"/>
          <p:cNvSpPr/>
          <p:nvPr/>
        </p:nvSpPr>
        <p:spPr>
          <a:xfrm>
            <a:off x="57648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4"/>
          <p:cNvSpPr/>
          <p:nvPr/>
        </p:nvSpPr>
        <p:spPr>
          <a:xfrm>
            <a:off x="57648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4"/>
          <p:cNvSpPr/>
          <p:nvPr/>
        </p:nvSpPr>
        <p:spPr>
          <a:xfrm>
            <a:off x="57648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4"/>
          <p:cNvSpPr/>
          <p:nvPr/>
        </p:nvSpPr>
        <p:spPr>
          <a:xfrm>
            <a:off x="57648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4"/>
          <p:cNvSpPr/>
          <p:nvPr/>
        </p:nvSpPr>
        <p:spPr>
          <a:xfrm>
            <a:off x="57648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4"/>
          <p:cNvSpPr/>
          <p:nvPr/>
        </p:nvSpPr>
        <p:spPr>
          <a:xfrm>
            <a:off x="57648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4"/>
          <p:cNvSpPr/>
          <p:nvPr/>
        </p:nvSpPr>
        <p:spPr>
          <a:xfrm>
            <a:off x="64613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4"/>
          <p:cNvSpPr/>
          <p:nvPr/>
        </p:nvSpPr>
        <p:spPr>
          <a:xfrm>
            <a:off x="64613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4"/>
          <p:cNvSpPr/>
          <p:nvPr/>
        </p:nvSpPr>
        <p:spPr>
          <a:xfrm>
            <a:off x="64613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4"/>
          <p:cNvSpPr/>
          <p:nvPr/>
        </p:nvSpPr>
        <p:spPr>
          <a:xfrm>
            <a:off x="64613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4"/>
          <p:cNvSpPr/>
          <p:nvPr/>
        </p:nvSpPr>
        <p:spPr>
          <a:xfrm>
            <a:off x="64613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4"/>
          <p:cNvSpPr/>
          <p:nvPr/>
        </p:nvSpPr>
        <p:spPr>
          <a:xfrm>
            <a:off x="64613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4"/>
          <p:cNvSpPr/>
          <p:nvPr/>
        </p:nvSpPr>
        <p:spPr>
          <a:xfrm>
            <a:off x="64613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4"/>
          <p:cNvSpPr/>
          <p:nvPr/>
        </p:nvSpPr>
        <p:spPr>
          <a:xfrm>
            <a:off x="64613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4"/>
          <p:cNvSpPr/>
          <p:nvPr/>
        </p:nvSpPr>
        <p:spPr>
          <a:xfrm>
            <a:off x="64613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4"/>
          <p:cNvSpPr/>
          <p:nvPr/>
        </p:nvSpPr>
        <p:spPr>
          <a:xfrm>
            <a:off x="64613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4"/>
          <p:cNvSpPr/>
          <p:nvPr/>
        </p:nvSpPr>
        <p:spPr>
          <a:xfrm>
            <a:off x="71578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4"/>
          <p:cNvSpPr/>
          <p:nvPr/>
        </p:nvSpPr>
        <p:spPr>
          <a:xfrm>
            <a:off x="71578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4"/>
          <p:cNvSpPr/>
          <p:nvPr/>
        </p:nvSpPr>
        <p:spPr>
          <a:xfrm>
            <a:off x="71578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4"/>
          <p:cNvSpPr/>
          <p:nvPr/>
        </p:nvSpPr>
        <p:spPr>
          <a:xfrm>
            <a:off x="71578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4"/>
          <p:cNvSpPr/>
          <p:nvPr/>
        </p:nvSpPr>
        <p:spPr>
          <a:xfrm>
            <a:off x="71578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4"/>
          <p:cNvSpPr/>
          <p:nvPr/>
        </p:nvSpPr>
        <p:spPr>
          <a:xfrm>
            <a:off x="71578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4"/>
          <p:cNvSpPr/>
          <p:nvPr/>
        </p:nvSpPr>
        <p:spPr>
          <a:xfrm>
            <a:off x="71578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4"/>
          <p:cNvSpPr/>
          <p:nvPr/>
        </p:nvSpPr>
        <p:spPr>
          <a:xfrm>
            <a:off x="71578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4"/>
          <p:cNvSpPr/>
          <p:nvPr/>
        </p:nvSpPr>
        <p:spPr>
          <a:xfrm>
            <a:off x="71578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4"/>
          <p:cNvSpPr/>
          <p:nvPr/>
        </p:nvSpPr>
        <p:spPr>
          <a:xfrm>
            <a:off x="71578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4"/>
          <p:cNvSpPr txBox="1"/>
          <p:nvPr>
            <p:ph idx="6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82" name="Google Shape;582;p34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583" name="Google Shape;583;p34"/>
          <p:cNvSpPr txBox="1"/>
          <p:nvPr>
            <p:ph idx="7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3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3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8" name="Google Shape;588;p3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5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90" name="Google Shape;590;p35"/>
          <p:cNvCxnSpPr/>
          <p:nvPr/>
        </p:nvCxnSpPr>
        <p:spPr>
          <a:xfrm>
            <a:off x="430760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35"/>
          <p:cNvCxnSpPr/>
          <p:nvPr/>
        </p:nvCxnSpPr>
        <p:spPr>
          <a:xfrm>
            <a:off x="789055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92" name="Google Shape;592;p35"/>
          <p:cNvSpPr txBox="1"/>
          <p:nvPr>
            <p:ph idx="2" type="subTitle"/>
          </p:nvPr>
        </p:nvSpPr>
        <p:spPr>
          <a:xfrm>
            <a:off x="11409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93" name="Google Shape;593;p35"/>
          <p:cNvSpPr txBox="1"/>
          <p:nvPr>
            <p:ph idx="3" type="subTitle"/>
          </p:nvPr>
        </p:nvSpPr>
        <p:spPr>
          <a:xfrm>
            <a:off x="11409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94" name="Google Shape;594;p35"/>
          <p:cNvSpPr txBox="1"/>
          <p:nvPr>
            <p:ph idx="4" type="subTitle"/>
          </p:nvPr>
        </p:nvSpPr>
        <p:spPr>
          <a:xfrm>
            <a:off x="472387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95" name="Google Shape;595;p35"/>
          <p:cNvSpPr txBox="1"/>
          <p:nvPr>
            <p:ph idx="5" type="subTitle"/>
          </p:nvPr>
        </p:nvSpPr>
        <p:spPr>
          <a:xfrm>
            <a:off x="83068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96" name="Google Shape;596;p35"/>
          <p:cNvSpPr txBox="1"/>
          <p:nvPr>
            <p:ph idx="6" type="subTitle"/>
          </p:nvPr>
        </p:nvSpPr>
        <p:spPr>
          <a:xfrm>
            <a:off x="4720800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97" name="Google Shape;597;p35"/>
          <p:cNvSpPr txBox="1"/>
          <p:nvPr>
            <p:ph idx="7" type="subTitle"/>
          </p:nvPr>
        </p:nvSpPr>
        <p:spPr>
          <a:xfrm>
            <a:off x="83068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pic>
        <p:nvPicPr>
          <p:cNvPr id="598" name="Google Shape;5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805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7759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0712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5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603" name="Google Shape;603;p35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5" name="Google Shape;605;p3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3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3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8" name="Google Shape;608;p3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6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10" name="Google Shape;610;p36"/>
          <p:cNvCxnSpPr/>
          <p:nvPr/>
        </p:nvCxnSpPr>
        <p:spPr>
          <a:xfrm>
            <a:off x="6098909" y="2796200"/>
            <a:ext cx="0" cy="29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11" name="Google Shape;611;p36"/>
          <p:cNvSpPr txBox="1"/>
          <p:nvPr>
            <p:ph idx="2" type="subTitle"/>
          </p:nvPr>
        </p:nvSpPr>
        <p:spPr>
          <a:xfrm>
            <a:off x="13431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12" name="Google Shape;612;p36"/>
          <p:cNvSpPr txBox="1"/>
          <p:nvPr>
            <p:ph idx="3" type="subTitle"/>
          </p:nvPr>
        </p:nvSpPr>
        <p:spPr>
          <a:xfrm>
            <a:off x="13431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6"/>
          <p:cNvSpPr txBox="1"/>
          <p:nvPr>
            <p:ph idx="4" type="subTitle"/>
          </p:nvPr>
        </p:nvSpPr>
        <p:spPr>
          <a:xfrm>
            <a:off x="65293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14" name="Google Shape;614;p36"/>
          <p:cNvSpPr txBox="1"/>
          <p:nvPr>
            <p:ph idx="5" type="subTitle"/>
          </p:nvPr>
        </p:nvSpPr>
        <p:spPr>
          <a:xfrm>
            <a:off x="65293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15" name="Google Shape;6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0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32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6"/>
          <p:cNvSpPr txBox="1"/>
          <p:nvPr>
            <p:ph idx="6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619" name="Google Shape;619;p36"/>
          <p:cNvSpPr txBox="1"/>
          <p:nvPr>
            <p:ph idx="7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22" name="Google Shape;622;p3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3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3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5" name="Google Shape;625;p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7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7" name="Google Shape;627;p37"/>
          <p:cNvSpPr txBox="1"/>
          <p:nvPr>
            <p:ph type="title"/>
          </p:nvPr>
        </p:nvSpPr>
        <p:spPr>
          <a:xfrm>
            <a:off x="4465550" y="1455375"/>
            <a:ext cx="67248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628" name="Google Shape;628;p37"/>
          <p:cNvSpPr txBox="1"/>
          <p:nvPr>
            <p:ph idx="3" type="subTitle"/>
          </p:nvPr>
        </p:nvSpPr>
        <p:spPr>
          <a:xfrm>
            <a:off x="4465600" y="5036725"/>
            <a:ext cx="40977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29" name="Google Shape;6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450" y="1298452"/>
            <a:ext cx="731700" cy="73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1" name="Google Shape;631;p3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3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4" name="Google Shape;634;p3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8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6" name="Google Shape;636;p38"/>
          <p:cNvSpPr txBox="1"/>
          <p:nvPr>
            <p:ph idx="2" type="subTitle"/>
          </p:nvPr>
        </p:nvSpPr>
        <p:spPr>
          <a:xfrm>
            <a:off x="6855088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37" name="Google Shape;637;p38"/>
          <p:cNvSpPr txBox="1"/>
          <p:nvPr>
            <p:ph idx="3" type="subTitle"/>
          </p:nvPr>
        </p:nvSpPr>
        <p:spPr>
          <a:xfrm>
            <a:off x="6855081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38" name="Google Shape;638;p38"/>
          <p:cNvSpPr txBox="1"/>
          <p:nvPr>
            <p:ph idx="4" type="subTitle"/>
          </p:nvPr>
        </p:nvSpPr>
        <p:spPr>
          <a:xfrm>
            <a:off x="6855088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39" name="Google Shape;639;p38"/>
          <p:cNvSpPr txBox="1"/>
          <p:nvPr>
            <p:ph idx="5" type="subTitle"/>
          </p:nvPr>
        </p:nvSpPr>
        <p:spPr>
          <a:xfrm>
            <a:off x="6855081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40" name="Google Shape;640;p38"/>
          <p:cNvSpPr txBox="1"/>
          <p:nvPr>
            <p:ph idx="6" type="subTitle"/>
          </p:nvPr>
        </p:nvSpPr>
        <p:spPr>
          <a:xfrm>
            <a:off x="2084625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41" name="Google Shape;641;p38"/>
          <p:cNvSpPr txBox="1"/>
          <p:nvPr>
            <p:ph idx="7" type="subTitle"/>
          </p:nvPr>
        </p:nvSpPr>
        <p:spPr>
          <a:xfrm>
            <a:off x="2084600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42" name="Google Shape;642;p38"/>
          <p:cNvSpPr txBox="1"/>
          <p:nvPr>
            <p:ph idx="8" type="subTitle"/>
          </p:nvPr>
        </p:nvSpPr>
        <p:spPr>
          <a:xfrm>
            <a:off x="2084625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43" name="Google Shape;643;p38"/>
          <p:cNvSpPr txBox="1"/>
          <p:nvPr>
            <p:ph idx="9" type="subTitle"/>
          </p:nvPr>
        </p:nvSpPr>
        <p:spPr>
          <a:xfrm>
            <a:off x="2084600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44" name="Google Shape;644;p38"/>
          <p:cNvSpPr txBox="1"/>
          <p:nvPr>
            <p:ph idx="1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45" name="Google Shape;645;p38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646" name="Google Shape;646;p38"/>
          <p:cNvSpPr txBox="1"/>
          <p:nvPr>
            <p:ph idx="1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3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3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3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1" name="Google Shape;651;p3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9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53" name="Google Shape;653;p39"/>
          <p:cNvCxnSpPr/>
          <p:nvPr/>
        </p:nvCxnSpPr>
        <p:spPr>
          <a:xfrm>
            <a:off x="3416583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39"/>
          <p:cNvCxnSpPr/>
          <p:nvPr/>
        </p:nvCxnSpPr>
        <p:spPr>
          <a:xfrm>
            <a:off x="6096100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39"/>
          <p:cNvCxnSpPr/>
          <p:nvPr/>
        </p:nvCxnSpPr>
        <p:spPr>
          <a:xfrm>
            <a:off x="8775617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56" name="Google Shape;656;p39"/>
          <p:cNvSpPr txBox="1"/>
          <p:nvPr>
            <p:ph idx="2" type="subTitle"/>
          </p:nvPr>
        </p:nvSpPr>
        <p:spPr>
          <a:xfrm>
            <a:off x="88507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57" name="Google Shape;657;p39"/>
          <p:cNvSpPr txBox="1"/>
          <p:nvPr>
            <p:ph idx="3" type="subTitle"/>
          </p:nvPr>
        </p:nvSpPr>
        <p:spPr>
          <a:xfrm>
            <a:off x="88505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58" name="Google Shape;658;p39"/>
          <p:cNvSpPr txBox="1"/>
          <p:nvPr>
            <p:ph idx="4" type="subTitle"/>
          </p:nvPr>
        </p:nvSpPr>
        <p:spPr>
          <a:xfrm>
            <a:off x="892362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59" name="Google Shape;659;p39"/>
          <p:cNvSpPr txBox="1"/>
          <p:nvPr>
            <p:ph idx="5" type="subTitle"/>
          </p:nvPr>
        </p:nvSpPr>
        <p:spPr>
          <a:xfrm>
            <a:off x="892360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60" name="Google Shape;660;p39"/>
          <p:cNvSpPr txBox="1"/>
          <p:nvPr>
            <p:ph idx="6" type="subTitle"/>
          </p:nvPr>
        </p:nvSpPr>
        <p:spPr>
          <a:xfrm>
            <a:off x="6244108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61" name="Google Shape;661;p39"/>
          <p:cNvSpPr txBox="1"/>
          <p:nvPr>
            <p:ph idx="7" type="subTitle"/>
          </p:nvPr>
        </p:nvSpPr>
        <p:spPr>
          <a:xfrm>
            <a:off x="6244083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62" name="Google Shape;662;p39"/>
          <p:cNvSpPr txBox="1"/>
          <p:nvPr>
            <p:ph idx="8" type="subTitle"/>
          </p:nvPr>
        </p:nvSpPr>
        <p:spPr>
          <a:xfrm>
            <a:off x="3564592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63" name="Google Shape;663;p39"/>
          <p:cNvSpPr txBox="1"/>
          <p:nvPr>
            <p:ph idx="9" type="subTitle"/>
          </p:nvPr>
        </p:nvSpPr>
        <p:spPr>
          <a:xfrm>
            <a:off x="3564567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64" name="Google Shape;664;p39"/>
          <p:cNvSpPr txBox="1"/>
          <p:nvPr>
            <p:ph idx="1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65" name="Google Shape;665;p39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666" name="Google Shape;666;p39"/>
          <p:cNvSpPr txBox="1"/>
          <p:nvPr>
            <p:ph idx="1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0"/>
          <p:cNvSpPr txBox="1"/>
          <p:nvPr>
            <p:ph idx="1" type="subTitle"/>
          </p:nvPr>
        </p:nvSpPr>
        <p:spPr>
          <a:xfrm>
            <a:off x="885050" y="3358700"/>
            <a:ext cx="32919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9" name="Google Shape;669;p40"/>
          <p:cNvSpPr txBox="1"/>
          <p:nvPr>
            <p:ph type="title"/>
          </p:nvPr>
        </p:nvSpPr>
        <p:spPr>
          <a:xfrm>
            <a:off x="885050" y="1240700"/>
            <a:ext cx="41148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70" name="Google Shape;670;p40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671" name="Google Shape;671;p4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4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4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4" name="Google Shape;674;p4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40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6857350" y="164405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6857350" y="124070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6857350" y="3164125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79" name="Google Shape;679;p40"/>
          <p:cNvSpPr txBox="1"/>
          <p:nvPr>
            <p:ph idx="7" type="subTitle"/>
          </p:nvPr>
        </p:nvSpPr>
        <p:spPr>
          <a:xfrm>
            <a:off x="6857350" y="2760775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80" name="Google Shape;680;p40"/>
          <p:cNvSpPr txBox="1"/>
          <p:nvPr>
            <p:ph idx="8" type="subTitle"/>
          </p:nvPr>
        </p:nvSpPr>
        <p:spPr>
          <a:xfrm>
            <a:off x="6857350" y="468420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81" name="Google Shape;681;p40"/>
          <p:cNvSpPr txBox="1"/>
          <p:nvPr>
            <p:ph idx="9" type="subTitle"/>
          </p:nvPr>
        </p:nvSpPr>
        <p:spPr>
          <a:xfrm>
            <a:off x="6857350" y="428085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solidFill>
          <a:srgbClr val="292929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0" y="5842800"/>
            <a:ext cx="12192000" cy="10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" name="Google Shape;52;p5"/>
          <p:cNvSpPr txBox="1"/>
          <p:nvPr/>
        </p:nvSpPr>
        <p:spPr>
          <a:xfrm>
            <a:off x="7960472" y="26916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" name="Google Shape;53;p5"/>
          <p:cNvSpPr txBox="1"/>
          <p:nvPr/>
        </p:nvSpPr>
        <p:spPr>
          <a:xfrm>
            <a:off x="7960472" y="33835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4" name="Google Shape;54;p5"/>
          <p:cNvSpPr txBox="1"/>
          <p:nvPr/>
        </p:nvSpPr>
        <p:spPr>
          <a:xfrm>
            <a:off x="7960472" y="40753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55" name="Google Shape;55;p5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2672" y="3470249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2672" y="2778374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2674" y="2086500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2672" y="4162124"/>
            <a:ext cx="282625" cy="2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3" name="Google Shape;683;p4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4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4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6" name="Google Shape;686;p4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41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88" name="Google Shape;688;p41"/>
          <p:cNvCxnSpPr/>
          <p:nvPr/>
        </p:nvCxnSpPr>
        <p:spPr>
          <a:xfrm>
            <a:off x="43061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41"/>
          <p:cNvCxnSpPr/>
          <p:nvPr/>
        </p:nvCxnSpPr>
        <p:spPr>
          <a:xfrm>
            <a:off x="78858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90" name="Google Shape;690;p41"/>
          <p:cNvSpPr txBox="1"/>
          <p:nvPr>
            <p:ph idx="2" type="subTitle"/>
          </p:nvPr>
        </p:nvSpPr>
        <p:spPr>
          <a:xfrm>
            <a:off x="44683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91" name="Google Shape;691;p41"/>
          <p:cNvSpPr txBox="1"/>
          <p:nvPr>
            <p:ph idx="3" type="subTitle"/>
          </p:nvPr>
        </p:nvSpPr>
        <p:spPr>
          <a:xfrm>
            <a:off x="44684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92" name="Google Shape;692;p41"/>
          <p:cNvSpPr txBox="1"/>
          <p:nvPr>
            <p:ph idx="4" type="subTitle"/>
          </p:nvPr>
        </p:nvSpPr>
        <p:spPr>
          <a:xfrm>
            <a:off x="80480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93" name="Google Shape;693;p41"/>
          <p:cNvSpPr txBox="1"/>
          <p:nvPr>
            <p:ph idx="5" type="subTitle"/>
          </p:nvPr>
        </p:nvSpPr>
        <p:spPr>
          <a:xfrm>
            <a:off x="80481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94" name="Google Shape;694;p41"/>
          <p:cNvSpPr txBox="1"/>
          <p:nvPr>
            <p:ph idx="6" type="subTitle"/>
          </p:nvPr>
        </p:nvSpPr>
        <p:spPr>
          <a:xfrm>
            <a:off x="8886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95" name="Google Shape;695;p41"/>
          <p:cNvSpPr txBox="1"/>
          <p:nvPr>
            <p:ph idx="7" type="subTitle"/>
          </p:nvPr>
        </p:nvSpPr>
        <p:spPr>
          <a:xfrm>
            <a:off x="8887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96" name="Google Shape;696;p41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97" name="Google Shape;697;p41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698" name="Google Shape;698;p41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0" name="Google Shape;700;p4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4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4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3" name="Google Shape;703;p4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42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5" name="Google Shape;705;p42"/>
          <p:cNvSpPr txBox="1"/>
          <p:nvPr>
            <p:ph idx="2" type="subTitle"/>
          </p:nvPr>
        </p:nvSpPr>
        <p:spPr>
          <a:xfrm>
            <a:off x="5662075" y="2539250"/>
            <a:ext cx="5486400" cy="31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9pPr>
          </a:lstStyle>
          <a:p/>
        </p:txBody>
      </p:sp>
      <p:sp>
        <p:nvSpPr>
          <p:cNvPr id="706" name="Google Shape;706;p42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07" name="Google Shape;707;p42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708" name="Google Shape;708;p42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0" name="Google Shape;710;p4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4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4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3" name="Google Shape;713;p4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3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5" name="Google Shape;715;p43"/>
          <p:cNvSpPr txBox="1"/>
          <p:nvPr>
            <p:ph idx="2" type="subTitle"/>
          </p:nvPr>
        </p:nvSpPr>
        <p:spPr>
          <a:xfrm>
            <a:off x="2087850" y="2416425"/>
            <a:ext cx="8044800" cy="13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6" name="Google Shape;716;p43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17" name="Google Shape;717;p43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718" name="Google Shape;718;p43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4"/>
          <p:cNvSpPr txBox="1"/>
          <p:nvPr>
            <p:ph type="title"/>
          </p:nvPr>
        </p:nvSpPr>
        <p:spPr>
          <a:xfrm>
            <a:off x="3280375" y="1653075"/>
            <a:ext cx="7431000" cy="393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721" name="Google Shape;721;p4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722" name="Google Shape;722;p4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4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4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5" name="Google Shape;725;p4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4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292929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5"/>
          <p:cNvSpPr txBox="1"/>
          <p:nvPr>
            <p:ph idx="1" type="body"/>
          </p:nvPr>
        </p:nvSpPr>
        <p:spPr>
          <a:xfrm>
            <a:off x="86699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▸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9" name="Google Shape;729;p45"/>
          <p:cNvSpPr txBox="1"/>
          <p:nvPr>
            <p:ph idx="2" type="body"/>
          </p:nvPr>
        </p:nvSpPr>
        <p:spPr>
          <a:xfrm>
            <a:off x="57087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▸"/>
              <a:defRPr>
                <a:solidFill>
                  <a:srgbClr val="FFFFFF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0" name="Google Shape;730;p45"/>
          <p:cNvSpPr txBox="1"/>
          <p:nvPr>
            <p:ph type="title"/>
          </p:nvPr>
        </p:nvSpPr>
        <p:spPr>
          <a:xfrm>
            <a:off x="900275" y="1736433"/>
            <a:ext cx="3885900" cy="26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cxnSp>
        <p:nvCxnSpPr>
          <p:cNvPr id="731" name="Google Shape;731;p4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45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733" name="Google Shape;733;p4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4" name="Google Shape;73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45"/>
          <p:cNvSpPr txBox="1"/>
          <p:nvPr>
            <p:ph idx="4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8" name="Google Shape;738;p4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4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740" name="Google Shape;740;p4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2" name="Google Shape;742;p4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46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4" name="Google Shape;744;p46"/>
          <p:cNvSpPr txBox="1"/>
          <p:nvPr>
            <p:ph idx="3" type="body"/>
          </p:nvPr>
        </p:nvSpPr>
        <p:spPr>
          <a:xfrm>
            <a:off x="86699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745" name="Google Shape;745;p46"/>
          <p:cNvSpPr txBox="1"/>
          <p:nvPr>
            <p:ph idx="4" type="body"/>
          </p:nvPr>
        </p:nvSpPr>
        <p:spPr>
          <a:xfrm>
            <a:off x="57087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746" name="Google Shape;746;p46"/>
          <p:cNvSpPr txBox="1"/>
          <p:nvPr>
            <p:ph type="title"/>
          </p:nvPr>
        </p:nvSpPr>
        <p:spPr>
          <a:xfrm>
            <a:off x="900275" y="1736433"/>
            <a:ext cx="3885900" cy="26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chemeClr val="lt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4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9" name="Google Shape;749;p4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750" name="Google Shape;750;p4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1" name="Google Shape;751;p4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2" name="Google Shape;752;p4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47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4" name="Google Shape;754;p47"/>
          <p:cNvSpPr txBox="1"/>
          <p:nvPr>
            <p:ph idx="3" type="body"/>
          </p:nvPr>
        </p:nvSpPr>
        <p:spPr>
          <a:xfrm>
            <a:off x="900275" y="3109300"/>
            <a:ext cx="5043900" cy="30000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755" name="Google Shape;755;p47"/>
          <p:cNvSpPr txBox="1"/>
          <p:nvPr>
            <p:ph type="title"/>
          </p:nvPr>
        </p:nvSpPr>
        <p:spPr>
          <a:xfrm>
            <a:off x="900275" y="1190987"/>
            <a:ext cx="3885900" cy="146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solidFill>
          <a:srgbClr val="1B0D33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9"/>
          <p:cNvSpPr/>
          <p:nvPr/>
        </p:nvSpPr>
        <p:spPr>
          <a:xfrm>
            <a:off x="0" y="5842800"/>
            <a:ext cx="12192000" cy="10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61" name="Google Shape;761;p49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9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Display"/>
              <a:buNone/>
              <a:defRPr sz="2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3" name="Google Shape;763;p49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4" name="Google Shape;764;p49"/>
          <p:cNvSpPr txBox="1"/>
          <p:nvPr>
            <p:ph idx="2" type="subTitle"/>
          </p:nvPr>
        </p:nvSpPr>
        <p:spPr>
          <a:xfrm>
            <a:off x="2083725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65" name="Google Shape;765;p49"/>
          <p:cNvSpPr txBox="1"/>
          <p:nvPr>
            <p:ph idx="3" type="subTitle"/>
          </p:nvPr>
        </p:nvSpPr>
        <p:spPr>
          <a:xfrm>
            <a:off x="4471850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766" name="Google Shape;766;p4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4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8" name="Google Shape;768;p49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85050" y="6122100"/>
            <a:ext cx="3172624" cy="4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9"/>
          <p:cNvSpPr txBox="1"/>
          <p:nvPr/>
        </p:nvSpPr>
        <p:spPr>
          <a:xfrm>
            <a:off x="2083725" y="864325"/>
            <a:ext cx="5098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Innovate Together</a:t>
            </a:r>
            <a:r>
              <a:rPr lang="en" sz="17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" sz="17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| Solving IT Challenges</a:t>
            </a:r>
            <a:endParaRPr sz="200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width Image">
  <p:cSld name="TITLE_1_1_1">
    <p:bg>
      <p:bgPr>
        <a:solidFill>
          <a:schemeClr val="lt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0"/>
          <p:cNvSpPr/>
          <p:nvPr/>
        </p:nvSpPr>
        <p:spPr>
          <a:xfrm>
            <a:off x="8808450" y="5878875"/>
            <a:ext cx="33837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2" name="Google Shape;772;p50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5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5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5" name="Google Shape;775;p50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width Image 1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1"/>
          <p:cNvSpPr/>
          <p:nvPr/>
        </p:nvSpPr>
        <p:spPr>
          <a:xfrm>
            <a:off x="8808450" y="5878875"/>
            <a:ext cx="33837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8" name="Google Shape;778;p5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5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0" name="Google Shape;780;p51" title="Mesa de trabajo 6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width Image">
  <p:cSld name="TITLE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/>
          <p:nvPr/>
        </p:nvSpPr>
        <p:spPr>
          <a:xfrm>
            <a:off x="8808450" y="5878875"/>
            <a:ext cx="33837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6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2">
  <p:cSld name="CUSTOM_8">
    <p:bg>
      <p:bgPr>
        <a:solidFill>
          <a:schemeClr val="lt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2"/>
          <p:cNvSpPr/>
          <p:nvPr/>
        </p:nvSpPr>
        <p:spPr>
          <a:xfrm>
            <a:off x="-49" y="0"/>
            <a:ext cx="882000" cy="6858000"/>
          </a:xfrm>
          <a:prstGeom prst="rect">
            <a:avLst/>
          </a:prstGeom>
          <a:solidFill>
            <a:srgbClr val="1B0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83" name="Google Shape;783;p52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4" name="Google Shape;784;p52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 Medium"/>
              <a:buNone/>
              <a:defRPr sz="10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785" name="Google Shape;785;p52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5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5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8" name="Google Shape;788;p52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 title="Mesa de trabajo 67 copia@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8025" y="818100"/>
            <a:ext cx="1106847" cy="5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 title="Mesa de trabajo 67@2x.png"/>
          <p:cNvPicPr preferRelativeResize="0"/>
          <p:nvPr/>
        </p:nvPicPr>
        <p:blipFill rotWithShape="1">
          <a:blip r:embed="rId4">
            <a:alphaModFix/>
          </a:blip>
          <a:srcRect b="0" l="0" r="31134" t="0"/>
          <a:stretch/>
        </p:blipFill>
        <p:spPr>
          <a:xfrm>
            <a:off x="10514225" y="235975"/>
            <a:ext cx="1677775" cy="5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793" name="Google Shape;793;p5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5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5" name="Google Shape;795;p5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6" name="Google Shape;796;p53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7" name="Google Shape;797;p53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798" name="Google Shape;798;p53"/>
          <p:cNvSpPr txBox="1"/>
          <p:nvPr>
            <p:ph idx="3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99" name="Google Shape;799;p53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802" name="Google Shape;802;p5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Google Shape;803;p5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4" name="Google Shape;804;p5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5" name="Google Shape;805;p54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6" name="Google Shape;806;p54"/>
          <p:cNvSpPr/>
          <p:nvPr/>
        </p:nvSpPr>
        <p:spPr>
          <a:xfrm>
            <a:off x="3901500" y="2473638"/>
            <a:ext cx="4389000" cy="2702400"/>
          </a:xfrm>
          <a:prstGeom prst="chevron">
            <a:avLst>
              <a:gd fmla="val 27319" name="adj"/>
            </a:avLst>
          </a:prstGeom>
          <a:solidFill>
            <a:srgbClr val="FC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4"/>
          <p:cNvSpPr/>
          <p:nvPr/>
        </p:nvSpPr>
        <p:spPr>
          <a:xfrm>
            <a:off x="780300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rgbClr val="FC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4"/>
          <p:cNvSpPr/>
          <p:nvPr/>
        </p:nvSpPr>
        <p:spPr>
          <a:xfrm>
            <a:off x="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rgbClr val="FC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4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rgbClr val="FC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4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rgbClr val="FC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54"/>
          <p:cNvSpPr txBox="1"/>
          <p:nvPr>
            <p:ph idx="3" type="subTitle"/>
          </p:nvPr>
        </p:nvSpPr>
        <p:spPr>
          <a:xfrm>
            <a:off x="39015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812" name="Google Shape;812;p54"/>
          <p:cNvSpPr txBox="1"/>
          <p:nvPr>
            <p:ph idx="4" type="subTitle"/>
          </p:nvPr>
        </p:nvSpPr>
        <p:spPr>
          <a:xfrm>
            <a:off x="0" y="2473650"/>
            <a:ext cx="4389000" cy="2702400"/>
          </a:xfrm>
          <a:prstGeom prst="rect">
            <a:avLst/>
          </a:prstGeom>
        </p:spPr>
        <p:txBody>
          <a:bodyPr anchorCtr="0" anchor="ctr" bIns="0" lIns="868675" spcFirstLastPara="1" rIns="7315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813" name="Google Shape;813;p54"/>
          <p:cNvSpPr txBox="1"/>
          <p:nvPr>
            <p:ph idx="5" type="subTitle"/>
          </p:nvPr>
        </p:nvSpPr>
        <p:spPr>
          <a:xfrm>
            <a:off x="78030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814" name="Google Shape;814;p54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815" name="Google Shape;815;p54"/>
          <p:cNvSpPr txBox="1"/>
          <p:nvPr>
            <p:ph idx="6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816" name="Google Shape;816;p54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8" name="Google Shape;818;p5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5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5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p55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2" name="Google Shape;822;p55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rgbClr val="FC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5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rgbClr val="FC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5"/>
          <p:cNvSpPr/>
          <p:nvPr/>
        </p:nvSpPr>
        <p:spPr>
          <a:xfrm>
            <a:off x="586380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rgbClr val="FC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5"/>
          <p:cNvSpPr/>
          <p:nvPr/>
        </p:nvSpPr>
        <p:spPr>
          <a:xfrm>
            <a:off x="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rgbClr val="FCE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5"/>
          <p:cNvSpPr txBox="1"/>
          <p:nvPr>
            <p:ph idx="2" type="subTitle"/>
          </p:nvPr>
        </p:nvSpPr>
        <p:spPr>
          <a:xfrm>
            <a:off x="0" y="2473650"/>
            <a:ext cx="6328200" cy="2702400"/>
          </a:xfrm>
          <a:prstGeom prst="rect">
            <a:avLst/>
          </a:prstGeom>
        </p:spPr>
        <p:txBody>
          <a:bodyPr anchorCtr="0" anchor="ctr" bIns="0" lIns="868675" spcFirstLastPara="1" rIns="9144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827" name="Google Shape;827;p55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28" name="Google Shape;828;p55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829" name="Google Shape;829;p55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0" name="Google Shape;830;p55"/>
          <p:cNvSpPr txBox="1"/>
          <p:nvPr>
            <p:ph idx="5" type="subTitle"/>
          </p:nvPr>
        </p:nvSpPr>
        <p:spPr>
          <a:xfrm>
            <a:off x="6633000" y="2473650"/>
            <a:ext cx="6328200" cy="2702400"/>
          </a:xfrm>
          <a:prstGeom prst="rect">
            <a:avLst/>
          </a:prstGeom>
        </p:spPr>
        <p:txBody>
          <a:bodyPr anchorCtr="0" anchor="ctr" bIns="0" lIns="868675" spcFirstLastPara="1" rIns="9144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pic>
        <p:nvPicPr>
          <p:cNvPr id="831" name="Google Shape;831;p55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3" name="Google Shape;833;p5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5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5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6" name="Google Shape;836;p56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37" name="Google Shape;8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43525" y="2296425"/>
            <a:ext cx="8704948" cy="32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56"/>
          <p:cNvSpPr txBox="1"/>
          <p:nvPr>
            <p:ph idx="2" type="subTitle"/>
          </p:nvPr>
        </p:nvSpPr>
        <p:spPr>
          <a:xfrm>
            <a:off x="2262374" y="2965028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39" name="Google Shape;839;p56"/>
          <p:cNvSpPr txBox="1"/>
          <p:nvPr>
            <p:ph idx="3" type="subTitle"/>
          </p:nvPr>
        </p:nvSpPr>
        <p:spPr>
          <a:xfrm>
            <a:off x="5005265" y="2965023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40" name="Google Shape;840;p56"/>
          <p:cNvSpPr txBox="1"/>
          <p:nvPr>
            <p:ph idx="4" type="subTitle"/>
          </p:nvPr>
        </p:nvSpPr>
        <p:spPr>
          <a:xfrm>
            <a:off x="7748157" y="2965023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41" name="Google Shape;841;p56"/>
          <p:cNvSpPr txBox="1"/>
          <p:nvPr>
            <p:ph idx="5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42" name="Google Shape;842;p56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843" name="Google Shape;843;p56"/>
          <p:cNvSpPr txBox="1"/>
          <p:nvPr>
            <p:ph idx="6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844" name="Google Shape;844;p56" title="Mesa de trabajo 6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847" name="Google Shape;847;p5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5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5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0" name="Google Shape;850;p57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51" name="Google Shape;851;p57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54" name="Google Shape;854;p58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855" name="Google Shape;855;p5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5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7" name="Google Shape;857;p5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8" name="Google Shape;858;p58"/>
          <p:cNvSpPr txBox="1"/>
          <p:nvPr>
            <p:ph idx="2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59" name="Google Shape;859;p58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58"/>
          <p:cNvSpPr txBox="1"/>
          <p:nvPr>
            <p:ph idx="4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pic>
        <p:nvPicPr>
          <p:cNvPr id="861" name="Google Shape;861;p58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3" name="Google Shape;863;p5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5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5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6" name="Google Shape;866;p59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7" name="Google Shape;867;p59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68" name="Google Shape;868;p59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869" name="Google Shape;869;p59"/>
          <p:cNvSpPr txBox="1"/>
          <p:nvPr>
            <p:ph idx="3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pic>
        <p:nvPicPr>
          <p:cNvPr id="870" name="Google Shape;870;p59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2" name="Google Shape;872;p6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6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6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5" name="Google Shape;875;p60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6" name="Google Shape;876;p60"/>
          <p:cNvSpPr txBox="1"/>
          <p:nvPr>
            <p:ph idx="2" type="body"/>
          </p:nvPr>
        </p:nvSpPr>
        <p:spPr>
          <a:xfrm>
            <a:off x="885125" y="2291177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877" name="Google Shape;877;p60"/>
          <p:cNvSpPr txBox="1"/>
          <p:nvPr>
            <p:ph idx="3" type="body"/>
          </p:nvPr>
        </p:nvSpPr>
        <p:spPr>
          <a:xfrm>
            <a:off x="6369425" y="2291175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878" name="Google Shape;878;p60"/>
          <p:cNvSpPr txBox="1"/>
          <p:nvPr>
            <p:ph idx="4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79" name="Google Shape;879;p60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880" name="Google Shape;880;p60"/>
          <p:cNvSpPr txBox="1"/>
          <p:nvPr>
            <p:ph idx="5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881" name="Google Shape;881;p60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3" name="Google Shape;883;p6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6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5" name="Google Shape;885;p6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6" name="Google Shape;886;p61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7" name="Google Shape;887;p61"/>
          <p:cNvSpPr txBox="1"/>
          <p:nvPr>
            <p:ph idx="2" type="body"/>
          </p:nvPr>
        </p:nvSpPr>
        <p:spPr>
          <a:xfrm>
            <a:off x="6369425" y="2291175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888" name="Google Shape;888;p61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89" name="Google Shape;889;p61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890" name="Google Shape;890;p61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891" name="Google Shape;891;p61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inar title">
  <p:cSld name="TITLE_3">
    <p:bg>
      <p:bgPr>
        <a:solidFill>
          <a:srgbClr val="EBEBEB">
            <a:alpha val="0"/>
          </a:srgbClr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9200" y="762000"/>
            <a:ext cx="2145944" cy="5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>
            <p:ph idx="1" type="subTitle"/>
          </p:nvPr>
        </p:nvSpPr>
        <p:spPr>
          <a:xfrm>
            <a:off x="1169325" y="44362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2800"/>
              <a:buFont typeface="Red Hat Display"/>
              <a:buNone/>
              <a:defRPr sz="28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type="title"/>
          </p:nvPr>
        </p:nvSpPr>
        <p:spPr>
          <a:xfrm>
            <a:off x="1169475" y="2658025"/>
            <a:ext cx="98718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2" type="subTitle"/>
          </p:nvPr>
        </p:nvSpPr>
        <p:spPr>
          <a:xfrm>
            <a:off x="1169325" y="5454694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Display Medium"/>
              <a:buNone/>
              <a:defRPr sz="14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3" type="subTitle"/>
          </p:nvPr>
        </p:nvSpPr>
        <p:spPr>
          <a:xfrm>
            <a:off x="3557450" y="5454694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Display Medium"/>
              <a:buNone/>
              <a:defRPr sz="14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74" name="Google Shape;74;p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3" name="Google Shape;893;p6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6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6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6" name="Google Shape;896;p62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97" name="Google Shape;897;p62"/>
          <p:cNvCxnSpPr/>
          <p:nvPr/>
        </p:nvCxnSpPr>
        <p:spPr>
          <a:xfrm>
            <a:off x="6098909" y="2796200"/>
            <a:ext cx="0" cy="29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98" name="Google Shape;898;p62"/>
          <p:cNvSpPr txBox="1"/>
          <p:nvPr>
            <p:ph idx="2" type="subTitle"/>
          </p:nvPr>
        </p:nvSpPr>
        <p:spPr>
          <a:xfrm>
            <a:off x="13431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99" name="Google Shape;899;p62"/>
          <p:cNvSpPr txBox="1"/>
          <p:nvPr>
            <p:ph idx="3" type="subTitle"/>
          </p:nvPr>
        </p:nvSpPr>
        <p:spPr>
          <a:xfrm>
            <a:off x="13431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62"/>
          <p:cNvSpPr txBox="1"/>
          <p:nvPr>
            <p:ph idx="4" type="subTitle"/>
          </p:nvPr>
        </p:nvSpPr>
        <p:spPr>
          <a:xfrm>
            <a:off x="65293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901" name="Google Shape;901;p62"/>
          <p:cNvSpPr txBox="1"/>
          <p:nvPr>
            <p:ph idx="5" type="subTitle"/>
          </p:nvPr>
        </p:nvSpPr>
        <p:spPr>
          <a:xfrm>
            <a:off x="65293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2" name="Google Shape;902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270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132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2"/>
          <p:cNvSpPr txBox="1"/>
          <p:nvPr>
            <p:ph idx="6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05" name="Google Shape;905;p62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906" name="Google Shape;906;p62"/>
          <p:cNvSpPr txBox="1"/>
          <p:nvPr>
            <p:ph idx="7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907" name="Google Shape;907;p62" title="Mesa de trabajo 6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10" name="Google Shape;910;p6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6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6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3" name="Google Shape;913;p63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4" name="Google Shape;914;p63"/>
          <p:cNvSpPr txBox="1"/>
          <p:nvPr>
            <p:ph type="title"/>
          </p:nvPr>
        </p:nvSpPr>
        <p:spPr>
          <a:xfrm>
            <a:off x="4465550" y="1455375"/>
            <a:ext cx="67248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915" name="Google Shape;915;p63"/>
          <p:cNvSpPr txBox="1"/>
          <p:nvPr>
            <p:ph idx="3" type="subTitle"/>
          </p:nvPr>
        </p:nvSpPr>
        <p:spPr>
          <a:xfrm>
            <a:off x="4465600" y="5036725"/>
            <a:ext cx="40977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916" name="Google Shape;91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19450" y="1298452"/>
            <a:ext cx="731700" cy="73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3" title="Mesa de trabajo 6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9" name="Google Shape;919;p6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" name="Google Shape;920;p6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6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2" name="Google Shape;922;p64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3" name="Google Shape;923;p64"/>
          <p:cNvSpPr txBox="1"/>
          <p:nvPr>
            <p:ph idx="2" type="subTitle"/>
          </p:nvPr>
        </p:nvSpPr>
        <p:spPr>
          <a:xfrm>
            <a:off x="6855088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24" name="Google Shape;924;p64"/>
          <p:cNvSpPr txBox="1"/>
          <p:nvPr>
            <p:ph idx="3" type="subTitle"/>
          </p:nvPr>
        </p:nvSpPr>
        <p:spPr>
          <a:xfrm>
            <a:off x="6855081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25" name="Google Shape;925;p64"/>
          <p:cNvSpPr txBox="1"/>
          <p:nvPr>
            <p:ph idx="4" type="subTitle"/>
          </p:nvPr>
        </p:nvSpPr>
        <p:spPr>
          <a:xfrm>
            <a:off x="6855088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26" name="Google Shape;926;p64"/>
          <p:cNvSpPr txBox="1"/>
          <p:nvPr>
            <p:ph idx="5" type="subTitle"/>
          </p:nvPr>
        </p:nvSpPr>
        <p:spPr>
          <a:xfrm>
            <a:off x="6855081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27" name="Google Shape;927;p64"/>
          <p:cNvSpPr txBox="1"/>
          <p:nvPr>
            <p:ph idx="6" type="subTitle"/>
          </p:nvPr>
        </p:nvSpPr>
        <p:spPr>
          <a:xfrm>
            <a:off x="2084625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28" name="Google Shape;928;p64"/>
          <p:cNvSpPr txBox="1"/>
          <p:nvPr>
            <p:ph idx="7" type="subTitle"/>
          </p:nvPr>
        </p:nvSpPr>
        <p:spPr>
          <a:xfrm>
            <a:off x="2084600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29" name="Google Shape;929;p64"/>
          <p:cNvSpPr txBox="1"/>
          <p:nvPr>
            <p:ph idx="8" type="subTitle"/>
          </p:nvPr>
        </p:nvSpPr>
        <p:spPr>
          <a:xfrm>
            <a:off x="2084625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30" name="Google Shape;930;p64"/>
          <p:cNvSpPr txBox="1"/>
          <p:nvPr>
            <p:ph idx="9" type="subTitle"/>
          </p:nvPr>
        </p:nvSpPr>
        <p:spPr>
          <a:xfrm>
            <a:off x="2084600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31" name="Google Shape;931;p64"/>
          <p:cNvSpPr txBox="1"/>
          <p:nvPr>
            <p:ph idx="1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32" name="Google Shape;932;p64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933" name="Google Shape;933;p64"/>
          <p:cNvSpPr txBox="1"/>
          <p:nvPr>
            <p:ph idx="1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934" name="Google Shape;934;p64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6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6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" name="Google Shape;938;p6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9" name="Google Shape;939;p65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40" name="Google Shape;940;p65"/>
          <p:cNvCxnSpPr/>
          <p:nvPr/>
        </p:nvCxnSpPr>
        <p:spPr>
          <a:xfrm>
            <a:off x="3416583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65"/>
          <p:cNvCxnSpPr/>
          <p:nvPr/>
        </p:nvCxnSpPr>
        <p:spPr>
          <a:xfrm>
            <a:off x="6096100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65"/>
          <p:cNvCxnSpPr/>
          <p:nvPr/>
        </p:nvCxnSpPr>
        <p:spPr>
          <a:xfrm>
            <a:off x="8775617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43" name="Google Shape;943;p65"/>
          <p:cNvSpPr txBox="1"/>
          <p:nvPr>
            <p:ph idx="2" type="subTitle"/>
          </p:nvPr>
        </p:nvSpPr>
        <p:spPr>
          <a:xfrm>
            <a:off x="88507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44" name="Google Shape;944;p65"/>
          <p:cNvSpPr txBox="1"/>
          <p:nvPr>
            <p:ph idx="3" type="subTitle"/>
          </p:nvPr>
        </p:nvSpPr>
        <p:spPr>
          <a:xfrm>
            <a:off x="88505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45" name="Google Shape;945;p65"/>
          <p:cNvSpPr txBox="1"/>
          <p:nvPr>
            <p:ph idx="4" type="subTitle"/>
          </p:nvPr>
        </p:nvSpPr>
        <p:spPr>
          <a:xfrm>
            <a:off x="892362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46" name="Google Shape;946;p65"/>
          <p:cNvSpPr txBox="1"/>
          <p:nvPr>
            <p:ph idx="5" type="subTitle"/>
          </p:nvPr>
        </p:nvSpPr>
        <p:spPr>
          <a:xfrm>
            <a:off x="892360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47" name="Google Shape;947;p65"/>
          <p:cNvSpPr txBox="1"/>
          <p:nvPr>
            <p:ph idx="6" type="subTitle"/>
          </p:nvPr>
        </p:nvSpPr>
        <p:spPr>
          <a:xfrm>
            <a:off x="6244108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48" name="Google Shape;948;p65"/>
          <p:cNvSpPr txBox="1"/>
          <p:nvPr>
            <p:ph idx="7" type="subTitle"/>
          </p:nvPr>
        </p:nvSpPr>
        <p:spPr>
          <a:xfrm>
            <a:off x="6244083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49" name="Google Shape;949;p65"/>
          <p:cNvSpPr txBox="1"/>
          <p:nvPr>
            <p:ph idx="8" type="subTitle"/>
          </p:nvPr>
        </p:nvSpPr>
        <p:spPr>
          <a:xfrm>
            <a:off x="3564592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50" name="Google Shape;950;p65"/>
          <p:cNvSpPr txBox="1"/>
          <p:nvPr>
            <p:ph idx="9" type="subTitle"/>
          </p:nvPr>
        </p:nvSpPr>
        <p:spPr>
          <a:xfrm>
            <a:off x="3564567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51" name="Google Shape;951;p65"/>
          <p:cNvSpPr txBox="1"/>
          <p:nvPr>
            <p:ph idx="1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52" name="Google Shape;952;p65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953" name="Google Shape;953;p65"/>
          <p:cNvSpPr txBox="1"/>
          <p:nvPr>
            <p:ph idx="1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954" name="Google Shape;954;p65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6"/>
          <p:cNvSpPr txBox="1"/>
          <p:nvPr>
            <p:ph idx="1" type="subTitle"/>
          </p:nvPr>
        </p:nvSpPr>
        <p:spPr>
          <a:xfrm>
            <a:off x="885050" y="3358700"/>
            <a:ext cx="32919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7" name="Google Shape;957;p66"/>
          <p:cNvSpPr txBox="1"/>
          <p:nvPr>
            <p:ph type="title"/>
          </p:nvPr>
        </p:nvSpPr>
        <p:spPr>
          <a:xfrm>
            <a:off x="885050" y="1240700"/>
            <a:ext cx="41148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58" name="Google Shape;958;p66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959" name="Google Shape;959;p6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0" name="Google Shape;960;p6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1" name="Google Shape;961;p6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2" name="Google Shape;962;p66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3" name="Google Shape;963;p66"/>
          <p:cNvSpPr txBox="1"/>
          <p:nvPr>
            <p:ph idx="4" type="subTitle"/>
          </p:nvPr>
        </p:nvSpPr>
        <p:spPr>
          <a:xfrm>
            <a:off x="6857350" y="164405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64" name="Google Shape;964;p66"/>
          <p:cNvSpPr txBox="1"/>
          <p:nvPr>
            <p:ph idx="5" type="subTitle"/>
          </p:nvPr>
        </p:nvSpPr>
        <p:spPr>
          <a:xfrm>
            <a:off x="6857350" y="124070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65" name="Google Shape;965;p66"/>
          <p:cNvSpPr txBox="1"/>
          <p:nvPr>
            <p:ph idx="6" type="subTitle"/>
          </p:nvPr>
        </p:nvSpPr>
        <p:spPr>
          <a:xfrm>
            <a:off x="6857350" y="3164125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66" name="Google Shape;966;p66"/>
          <p:cNvSpPr txBox="1"/>
          <p:nvPr>
            <p:ph idx="7" type="subTitle"/>
          </p:nvPr>
        </p:nvSpPr>
        <p:spPr>
          <a:xfrm>
            <a:off x="6857350" y="2760775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67" name="Google Shape;967;p66"/>
          <p:cNvSpPr txBox="1"/>
          <p:nvPr>
            <p:ph idx="8" type="subTitle"/>
          </p:nvPr>
        </p:nvSpPr>
        <p:spPr>
          <a:xfrm>
            <a:off x="6857350" y="468420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68" name="Google Shape;968;p66"/>
          <p:cNvSpPr txBox="1"/>
          <p:nvPr>
            <p:ph idx="9" type="subTitle"/>
          </p:nvPr>
        </p:nvSpPr>
        <p:spPr>
          <a:xfrm>
            <a:off x="6857350" y="428085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969" name="Google Shape;969;p66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1" name="Google Shape;971;p6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6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3" name="Google Shape;973;p6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4" name="Google Shape;974;p67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75" name="Google Shape;975;p67"/>
          <p:cNvCxnSpPr/>
          <p:nvPr/>
        </p:nvCxnSpPr>
        <p:spPr>
          <a:xfrm>
            <a:off x="43061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67"/>
          <p:cNvCxnSpPr/>
          <p:nvPr/>
        </p:nvCxnSpPr>
        <p:spPr>
          <a:xfrm>
            <a:off x="78858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77" name="Google Shape;977;p67"/>
          <p:cNvSpPr txBox="1"/>
          <p:nvPr>
            <p:ph idx="2" type="subTitle"/>
          </p:nvPr>
        </p:nvSpPr>
        <p:spPr>
          <a:xfrm>
            <a:off x="44683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78" name="Google Shape;978;p67"/>
          <p:cNvSpPr txBox="1"/>
          <p:nvPr>
            <p:ph idx="3" type="subTitle"/>
          </p:nvPr>
        </p:nvSpPr>
        <p:spPr>
          <a:xfrm>
            <a:off x="44684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79" name="Google Shape;979;p67"/>
          <p:cNvSpPr txBox="1"/>
          <p:nvPr>
            <p:ph idx="4" type="subTitle"/>
          </p:nvPr>
        </p:nvSpPr>
        <p:spPr>
          <a:xfrm>
            <a:off x="80480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80" name="Google Shape;980;p67"/>
          <p:cNvSpPr txBox="1"/>
          <p:nvPr>
            <p:ph idx="5" type="subTitle"/>
          </p:nvPr>
        </p:nvSpPr>
        <p:spPr>
          <a:xfrm>
            <a:off x="80481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81" name="Google Shape;981;p67"/>
          <p:cNvSpPr txBox="1"/>
          <p:nvPr>
            <p:ph idx="6" type="subTitle"/>
          </p:nvPr>
        </p:nvSpPr>
        <p:spPr>
          <a:xfrm>
            <a:off x="8886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82" name="Google Shape;982;p67"/>
          <p:cNvSpPr txBox="1"/>
          <p:nvPr>
            <p:ph idx="7" type="subTitle"/>
          </p:nvPr>
        </p:nvSpPr>
        <p:spPr>
          <a:xfrm>
            <a:off x="8887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983" name="Google Shape;983;p67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84" name="Google Shape;984;p67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985" name="Google Shape;985;p67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986" name="Google Shape;986;p67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8" name="Google Shape;988;p6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6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0" name="Google Shape;990;p6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1" name="Google Shape;991;p68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2" name="Google Shape;992;p68"/>
          <p:cNvSpPr txBox="1"/>
          <p:nvPr>
            <p:ph idx="2" type="subTitle"/>
          </p:nvPr>
        </p:nvSpPr>
        <p:spPr>
          <a:xfrm>
            <a:off x="5662075" y="2539250"/>
            <a:ext cx="5486400" cy="31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3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9pPr>
          </a:lstStyle>
          <a:p/>
        </p:txBody>
      </p:sp>
      <p:sp>
        <p:nvSpPr>
          <p:cNvPr id="993" name="Google Shape;993;p68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94" name="Google Shape;994;p68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995" name="Google Shape;995;p68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996" name="Google Shape;996;p68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8" name="Google Shape;998;p6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9" name="Google Shape;999;p6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000" name="Google Shape;1000;p6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1" name="Google Shape;1001;p6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69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3" name="Google Shape;1003;p69"/>
          <p:cNvSpPr txBox="1"/>
          <p:nvPr>
            <p:ph idx="3" type="body"/>
          </p:nvPr>
        </p:nvSpPr>
        <p:spPr>
          <a:xfrm>
            <a:off x="86699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004" name="Google Shape;1004;p69"/>
          <p:cNvSpPr txBox="1"/>
          <p:nvPr>
            <p:ph idx="4" type="body"/>
          </p:nvPr>
        </p:nvSpPr>
        <p:spPr>
          <a:xfrm>
            <a:off x="57087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005" name="Google Shape;1005;p69"/>
          <p:cNvSpPr txBox="1"/>
          <p:nvPr>
            <p:ph type="title"/>
          </p:nvPr>
        </p:nvSpPr>
        <p:spPr>
          <a:xfrm>
            <a:off x="900275" y="1736433"/>
            <a:ext cx="3885900" cy="26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006" name="Google Shape;1006;p69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chemeClr val="lt1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8" name="Google Shape;1008;p7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7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010" name="Google Shape;1010;p7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1" name="Google Shape;1011;p7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70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3" name="Google Shape;1013;p70"/>
          <p:cNvSpPr txBox="1"/>
          <p:nvPr>
            <p:ph idx="3" type="body"/>
          </p:nvPr>
        </p:nvSpPr>
        <p:spPr>
          <a:xfrm>
            <a:off x="900275" y="3109300"/>
            <a:ext cx="5043900" cy="30000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014" name="Google Shape;1014;p70"/>
          <p:cNvSpPr txBox="1"/>
          <p:nvPr>
            <p:ph type="title"/>
          </p:nvPr>
        </p:nvSpPr>
        <p:spPr>
          <a:xfrm>
            <a:off x="900275" y="1190987"/>
            <a:ext cx="3885900" cy="146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015" name="Google Shape;1015;p70" title="Mesa de trabajo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83050" y="6243950"/>
            <a:ext cx="206662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>
  <p:cSld name="CUSTOM_4_33_1_1">
    <p:bg>
      <p:bgPr>
        <a:solidFill>
          <a:srgbClr val="000000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71"/>
          <p:cNvPicPr preferRelativeResize="0"/>
          <p:nvPr/>
        </p:nvPicPr>
        <p:blipFill rotWithShape="1">
          <a:blip r:embed="rId2">
            <a:alphaModFix/>
          </a:blip>
          <a:srcRect b="0" l="42" r="39596" t="0"/>
          <a:stretch/>
        </p:blipFill>
        <p:spPr>
          <a:xfrm>
            <a:off x="9813450" y="6243950"/>
            <a:ext cx="1303875" cy="2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71" title="Mesa de trabajo 64.png"/>
          <p:cNvPicPr preferRelativeResize="0"/>
          <p:nvPr/>
        </p:nvPicPr>
        <p:blipFill rotWithShape="1">
          <a:blip r:embed="rId3">
            <a:alphaModFix/>
          </a:blip>
          <a:srcRect b="0" l="71287" r="0" t="0"/>
          <a:stretch/>
        </p:blipFill>
        <p:spPr>
          <a:xfrm>
            <a:off x="11256297" y="6243950"/>
            <a:ext cx="593376" cy="297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9" name="Google Shape;1019;p71"/>
          <p:cNvCxnSpPr/>
          <p:nvPr/>
        </p:nvCxnSpPr>
        <p:spPr>
          <a:xfrm>
            <a:off x="11163647" y="6244450"/>
            <a:ext cx="0" cy="29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78" name="Google Shape;78;p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2" type="subTitle"/>
          </p:nvPr>
        </p:nvSpPr>
        <p:spPr>
          <a:xfrm>
            <a:off x="94800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_33_1_2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4"/>
          <p:cNvSpPr/>
          <p:nvPr/>
        </p:nvSpPr>
        <p:spPr>
          <a:xfrm>
            <a:off x="8877225" y="5878875"/>
            <a:ext cx="33147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4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Display"/>
              <a:buNone/>
              <a:defRPr sz="2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8" name="Google Shape;1028;p74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9" name="Google Shape;1029;p74"/>
          <p:cNvSpPr txBox="1"/>
          <p:nvPr>
            <p:ph idx="2" type="subTitle"/>
          </p:nvPr>
        </p:nvSpPr>
        <p:spPr>
          <a:xfrm>
            <a:off x="2083725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030" name="Google Shape;1030;p74"/>
          <p:cNvSpPr txBox="1"/>
          <p:nvPr>
            <p:ph idx="3" type="subTitle"/>
          </p:nvPr>
        </p:nvSpPr>
        <p:spPr>
          <a:xfrm>
            <a:off x="4471850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031" name="Google Shape;1031;p7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2" name="Google Shape;1032;p7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3" name="Google Shape;103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164023"/>
            <a:ext cx="1580275" cy="37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75"/>
          <p:cNvSpPr/>
          <p:nvPr/>
        </p:nvSpPr>
        <p:spPr>
          <a:xfrm>
            <a:off x="8914175" y="5878875"/>
            <a:ext cx="32778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5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7" name="Google Shape;1037;p75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038" name="Google Shape;103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2672" y="3470249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2672" y="2778374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2674" y="2086500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2672" y="4162124"/>
            <a:ext cx="282625" cy="2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75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43" name="Google Shape;1043;p75"/>
          <p:cNvSpPr txBox="1"/>
          <p:nvPr/>
        </p:nvSpPr>
        <p:spPr>
          <a:xfrm>
            <a:off x="7960472" y="26916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44" name="Google Shape;1044;p75"/>
          <p:cNvSpPr txBox="1"/>
          <p:nvPr/>
        </p:nvSpPr>
        <p:spPr>
          <a:xfrm>
            <a:off x="7960472" y="33835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45" name="Google Shape;1045;p75"/>
          <p:cNvSpPr txBox="1"/>
          <p:nvPr/>
        </p:nvSpPr>
        <p:spPr>
          <a:xfrm>
            <a:off x="7960472" y="40753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x.com/RedHat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046" name="Google Shape;1046;p75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p7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8" name="Google Shape;1048;p7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9" name="Google Shape;1049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06850" y="6164023"/>
            <a:ext cx="1580275" cy="37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solidFill>
          <a:srgbClr val="1B0D33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6"/>
          <p:cNvSpPr/>
          <p:nvPr/>
        </p:nvSpPr>
        <p:spPr>
          <a:xfrm>
            <a:off x="0" y="5842800"/>
            <a:ext cx="12192000" cy="10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52" name="Google Shape;1052;p76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76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Display"/>
              <a:buNone/>
              <a:defRPr sz="2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4" name="Google Shape;1054;p76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5" name="Google Shape;1055;p76"/>
          <p:cNvSpPr txBox="1"/>
          <p:nvPr>
            <p:ph idx="2" type="subTitle"/>
          </p:nvPr>
        </p:nvSpPr>
        <p:spPr>
          <a:xfrm>
            <a:off x="2083725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056" name="Google Shape;1056;p76"/>
          <p:cNvSpPr txBox="1"/>
          <p:nvPr>
            <p:ph idx="3" type="subTitle"/>
          </p:nvPr>
        </p:nvSpPr>
        <p:spPr>
          <a:xfrm>
            <a:off x="4471850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1057" name="Google Shape;1057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06850" y="6164023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8" name="Google Shape;1058;p7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9" name="Google Shape;1059;p7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 1">
  <p:cSld name="TITLE_2_1">
    <p:bg>
      <p:bgPr>
        <a:solidFill>
          <a:schemeClr val="dk1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7"/>
          <p:cNvSpPr/>
          <p:nvPr/>
        </p:nvSpPr>
        <p:spPr>
          <a:xfrm>
            <a:off x="0" y="5842800"/>
            <a:ext cx="12192000" cy="10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62" name="Google Shape;1062;p77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7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Display"/>
              <a:buNone/>
              <a:defRPr sz="2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4" name="Google Shape;1064;p77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5" name="Google Shape;1065;p77"/>
          <p:cNvSpPr txBox="1"/>
          <p:nvPr>
            <p:ph idx="2" type="subTitle"/>
          </p:nvPr>
        </p:nvSpPr>
        <p:spPr>
          <a:xfrm>
            <a:off x="2083725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066" name="Google Shape;1066;p77"/>
          <p:cNvSpPr txBox="1"/>
          <p:nvPr>
            <p:ph idx="3" type="subTitle"/>
          </p:nvPr>
        </p:nvSpPr>
        <p:spPr>
          <a:xfrm>
            <a:off x="4471850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1067" name="Google Shape;1067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06850" y="6164023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8" name="Google Shape;1068;p7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9" name="Google Shape;1069;p7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solidFill>
          <a:srgbClr val="1B0D33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78"/>
          <p:cNvSpPr/>
          <p:nvPr/>
        </p:nvSpPr>
        <p:spPr>
          <a:xfrm>
            <a:off x="0" y="5842800"/>
            <a:ext cx="12192000" cy="10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72" name="Google Shape;1072;p78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8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074" name="Google Shape;1074;p78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5" name="Google Shape;1075;p78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76" name="Google Shape;1076;p78"/>
          <p:cNvSpPr txBox="1"/>
          <p:nvPr/>
        </p:nvSpPr>
        <p:spPr>
          <a:xfrm>
            <a:off x="7960472" y="26916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77" name="Google Shape;1077;p78"/>
          <p:cNvSpPr txBox="1"/>
          <p:nvPr/>
        </p:nvSpPr>
        <p:spPr>
          <a:xfrm>
            <a:off x="7960472" y="33835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78" name="Google Shape;1078;p78"/>
          <p:cNvSpPr txBox="1"/>
          <p:nvPr/>
        </p:nvSpPr>
        <p:spPr>
          <a:xfrm>
            <a:off x="7960472" y="40753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x.com/RedHat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079" name="Google Shape;1079;p78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7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1" name="Google Shape;1081;p7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2" name="Google Shape;1082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2672" y="3470249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2672" y="2778374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2674" y="2086500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2672" y="4162124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06850" y="6164023"/>
            <a:ext cx="1580275" cy="37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 1">
  <p:cSld name="TITLE_1_1_2">
    <p:bg>
      <p:bgPr>
        <a:solidFill>
          <a:schemeClr val="dk1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9"/>
          <p:cNvSpPr/>
          <p:nvPr/>
        </p:nvSpPr>
        <p:spPr>
          <a:xfrm>
            <a:off x="0" y="5842800"/>
            <a:ext cx="12192000" cy="10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89" name="Google Shape;1089;p79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9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091" name="Google Shape;1091;p79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2" name="Google Shape;1092;p79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93" name="Google Shape;1093;p79"/>
          <p:cNvSpPr txBox="1"/>
          <p:nvPr/>
        </p:nvSpPr>
        <p:spPr>
          <a:xfrm>
            <a:off x="7960472" y="26916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94" name="Google Shape;1094;p79"/>
          <p:cNvSpPr txBox="1"/>
          <p:nvPr/>
        </p:nvSpPr>
        <p:spPr>
          <a:xfrm>
            <a:off x="7960472" y="33835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95" name="Google Shape;1095;p79"/>
          <p:cNvSpPr txBox="1"/>
          <p:nvPr/>
        </p:nvSpPr>
        <p:spPr>
          <a:xfrm>
            <a:off x="7960472" y="40753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x.com/RedHat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096" name="Google Shape;1096;p79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7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8" name="Google Shape;1098;p7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9" name="Google Shape;1099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2672" y="3470249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2672" y="2778374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2674" y="2086500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2672" y="4162124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06850" y="6164023"/>
            <a:ext cx="1580275" cy="37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width Image">
  <p:cSld name="TITLE_1_1_1">
    <p:bg>
      <p:bgPr>
        <a:solidFill>
          <a:schemeClr val="lt1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0"/>
          <p:cNvSpPr/>
          <p:nvPr/>
        </p:nvSpPr>
        <p:spPr>
          <a:xfrm>
            <a:off x="8808450" y="5878875"/>
            <a:ext cx="33837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6" name="Google Shape;1106;p80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8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8" name="Google Shape;1108;p8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9" name="Google Shape;1109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inar title">
  <p:cSld name="TITLE_3">
    <p:bg>
      <p:bgPr>
        <a:solidFill>
          <a:srgbClr val="EBEBEB">
            <a:alpha val="0"/>
          </a:srgbClr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9200" y="762000"/>
            <a:ext cx="2145944" cy="5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81"/>
          <p:cNvSpPr txBox="1"/>
          <p:nvPr>
            <p:ph idx="1" type="subTitle"/>
          </p:nvPr>
        </p:nvSpPr>
        <p:spPr>
          <a:xfrm>
            <a:off x="1169325" y="44362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2800"/>
              <a:buFont typeface="Red Hat Display"/>
              <a:buNone/>
              <a:defRPr sz="28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3" name="Google Shape;1113;p81"/>
          <p:cNvSpPr txBox="1"/>
          <p:nvPr>
            <p:ph type="title"/>
          </p:nvPr>
        </p:nvSpPr>
        <p:spPr>
          <a:xfrm>
            <a:off x="1169475" y="2658025"/>
            <a:ext cx="98718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4" name="Google Shape;1114;p81"/>
          <p:cNvSpPr txBox="1"/>
          <p:nvPr>
            <p:ph idx="2" type="subTitle"/>
          </p:nvPr>
        </p:nvSpPr>
        <p:spPr>
          <a:xfrm>
            <a:off x="1169325" y="5454694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Display Medium"/>
              <a:buNone/>
              <a:defRPr sz="14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15" name="Google Shape;1115;p81"/>
          <p:cNvSpPr txBox="1"/>
          <p:nvPr>
            <p:ph idx="3" type="subTitle"/>
          </p:nvPr>
        </p:nvSpPr>
        <p:spPr>
          <a:xfrm>
            <a:off x="3557450" y="5454694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Display Medium"/>
              <a:buNone/>
              <a:defRPr sz="14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116" name="Google Shape;1116;p8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7" name="Google Shape;1117;p8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82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120" name="Google Shape;1120;p8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8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2" name="Google Shape;1122;p8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23" name="Google Shape;1123;p82"/>
          <p:cNvSpPr txBox="1"/>
          <p:nvPr>
            <p:ph idx="2" type="subTitle"/>
          </p:nvPr>
        </p:nvSpPr>
        <p:spPr>
          <a:xfrm>
            <a:off x="94800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9pPr>
          </a:lstStyle>
          <a:p/>
        </p:txBody>
      </p:sp>
      <p:sp>
        <p:nvSpPr>
          <p:cNvPr id="1124" name="Google Shape;1124;p8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5" name="Google Shape;112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86" name="Google Shape;86;p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2" type="subTitle"/>
          </p:nvPr>
        </p:nvSpPr>
        <p:spPr>
          <a:xfrm>
            <a:off x="94800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0" name="Google Shape;9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3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128" name="Google Shape;1128;p8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8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0" name="Google Shape;1130;p8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31" name="Google Shape;1131;p83"/>
          <p:cNvSpPr txBox="1"/>
          <p:nvPr>
            <p:ph idx="2" type="subTitle"/>
          </p:nvPr>
        </p:nvSpPr>
        <p:spPr>
          <a:xfrm>
            <a:off x="94800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2" name="Google Shape;1132;p8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3" name="Google Shape;113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5" name="Google Shape;1135;p8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8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8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38" name="Google Shape;1138;p8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9" name="Google Shape;1139;p84"/>
          <p:cNvSpPr txBox="1"/>
          <p:nvPr>
            <p:ph idx="2" type="subTitle"/>
          </p:nvPr>
        </p:nvSpPr>
        <p:spPr>
          <a:xfrm>
            <a:off x="9480050" y="1401753"/>
            <a:ext cx="2124300" cy="40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40" name="Google Shape;11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5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143" name="Google Shape;1143;p8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p8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5" name="Google Shape;1145;p8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46" name="Google Shape;1146;p85"/>
          <p:cNvSpPr txBox="1"/>
          <p:nvPr>
            <p:ph idx="2" type="subTitle"/>
          </p:nvPr>
        </p:nvSpPr>
        <p:spPr>
          <a:xfrm>
            <a:off x="94800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147" name="Google Shape;1147;p85"/>
          <p:cNvSpPr txBox="1"/>
          <p:nvPr>
            <p:ph idx="3" type="subTitle"/>
          </p:nvPr>
        </p:nvSpPr>
        <p:spPr>
          <a:xfrm>
            <a:off x="94800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8" name="Google Shape;1148;p8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9" name="Google Shape;114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B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86"/>
          <p:cNvSpPr txBox="1"/>
          <p:nvPr>
            <p:ph idx="1" type="subTitle"/>
          </p:nvPr>
        </p:nvSpPr>
        <p:spPr>
          <a:xfrm>
            <a:off x="9480050" y="1327204"/>
            <a:ext cx="2124300" cy="42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52" name="Google Shape;1152;p8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8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4" name="Google Shape;1154;p86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55" name="Google Shape;1155;p8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6" name="Google Shape;115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solidFill>
          <a:schemeClr val="lt1"/>
        </a:solidFill>
      </p:bgPr>
    </p:bg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7"/>
          <p:cNvSpPr/>
          <p:nvPr/>
        </p:nvSpPr>
        <p:spPr>
          <a:xfrm>
            <a:off x="-50" y="0"/>
            <a:ext cx="882000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59" name="Google Shape;1159;p87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160" name="Google Shape;1160;p8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87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162" name="Google Shape;1162;p87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3" name="Google Shape;1163;p8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4" name="Google Shape;116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with Image">
  <p:cSld name="CUSTOM_3_2">
    <p:bg>
      <p:bgPr>
        <a:solidFill>
          <a:schemeClr val="lt1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8"/>
          <p:cNvSpPr/>
          <p:nvPr/>
        </p:nvSpPr>
        <p:spPr>
          <a:xfrm>
            <a:off x="-50" y="0"/>
            <a:ext cx="882000" cy="6858000"/>
          </a:xfrm>
          <a:prstGeom prst="rect">
            <a:avLst/>
          </a:prstGeom>
          <a:solidFill>
            <a:srgbClr val="1B0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167" name="Google Shape;1167;p8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88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169" name="Google Shape;1169;p8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8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1" name="Google Shape;1171;p88"/>
          <p:cNvSpPr txBox="1"/>
          <p:nvPr>
            <p:ph idx="2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2" name="Google Shape;1172;p88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73" name="Google Shape;1173;p88"/>
          <p:cNvSpPr txBox="1"/>
          <p:nvPr>
            <p:ph idx="3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 Medium"/>
              <a:buNone/>
              <a:defRPr sz="14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4" name="Google Shape;1174;p88"/>
          <p:cNvSpPr/>
          <p:nvPr/>
        </p:nvSpPr>
        <p:spPr>
          <a:xfrm>
            <a:off x="8901850" y="5878875"/>
            <a:ext cx="32901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5" name="Google Shape;117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Image">
  <p:cSld name="CUSTOM_3_2_1">
    <p:bg>
      <p:bgPr>
        <a:solidFill>
          <a:schemeClr val="lt1"/>
        </a:solid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9"/>
          <p:cNvSpPr/>
          <p:nvPr/>
        </p:nvSpPr>
        <p:spPr>
          <a:xfrm>
            <a:off x="-50" y="0"/>
            <a:ext cx="882000" cy="6858000"/>
          </a:xfrm>
          <a:prstGeom prst="rect">
            <a:avLst/>
          </a:prstGeom>
          <a:solidFill>
            <a:srgbClr val="1B0D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178" name="Google Shape;1178;p8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89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180" name="Google Shape;1180;p8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8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2" name="Google Shape;1182;p89"/>
          <p:cNvSpPr/>
          <p:nvPr/>
        </p:nvSpPr>
        <p:spPr>
          <a:xfrm>
            <a:off x="8914175" y="5878875"/>
            <a:ext cx="32778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3" name="Google Shape;118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89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85" name="Google Shape;1185;p89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6" name="Google Shape;1186;p89"/>
          <p:cNvSpPr txBox="1"/>
          <p:nvPr/>
        </p:nvSpPr>
        <p:spPr>
          <a:xfrm>
            <a:off x="5903450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87" name="Google Shape;1187;p89"/>
          <p:cNvSpPr txBox="1"/>
          <p:nvPr/>
        </p:nvSpPr>
        <p:spPr>
          <a:xfrm>
            <a:off x="5903450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88" name="Google Shape;1188;p89"/>
          <p:cNvSpPr txBox="1"/>
          <p:nvPr/>
        </p:nvSpPr>
        <p:spPr>
          <a:xfrm>
            <a:off x="8815525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89" name="Google Shape;1189;p89"/>
          <p:cNvSpPr txBox="1"/>
          <p:nvPr/>
        </p:nvSpPr>
        <p:spPr>
          <a:xfrm>
            <a:off x="8815525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190" name="Google Shape;119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6459" y="5180343"/>
            <a:ext cx="229074" cy="22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6459" y="4675243"/>
            <a:ext cx="229074" cy="22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0534" y="5180343"/>
            <a:ext cx="229075" cy="2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0534" y="4675243"/>
            <a:ext cx="229075" cy="2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2">
  <p:cSld name="CUSTOM_8">
    <p:bg>
      <p:bgPr>
        <a:solidFill>
          <a:schemeClr val="lt1"/>
        </a:solidFill>
      </p:bgPr>
    </p:bg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90"/>
          <p:cNvSpPr/>
          <p:nvPr/>
        </p:nvSpPr>
        <p:spPr>
          <a:xfrm>
            <a:off x="-50" y="0"/>
            <a:ext cx="933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96" name="Google Shape;1196;p90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97" name="Google Shape;1197;p90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Display Medium"/>
              <a:buNone/>
              <a:defRPr sz="10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198" name="Google Shape;1198;p90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9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0" name="Google Shape;1200;p9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1" name="Google Shape;1201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1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04" name="Google Shape;1204;p9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91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6" name="Google Shape;1206;p9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7" name="Google Shape;1207;p9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08" name="Google Shape;1208;p9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9" name="Google Shape;120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9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212" name="Google Shape;1212;p9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9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4" name="Google Shape;1214;p9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5" name="Google Shape;1215;p92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6" name="Google Shape;1216;p92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217" name="Google Shape;1217;p92"/>
          <p:cNvSpPr txBox="1"/>
          <p:nvPr>
            <p:ph idx="3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218" name="Google Shape;1218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96" name="Google Shape;9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0"/>
          <p:cNvSpPr txBox="1"/>
          <p:nvPr>
            <p:ph idx="2" type="subTitle"/>
          </p:nvPr>
        </p:nvSpPr>
        <p:spPr>
          <a:xfrm>
            <a:off x="9480050" y="1401753"/>
            <a:ext cx="2124300" cy="40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221" name="Google Shape;1221;p9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9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3" name="Google Shape;1223;p9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4" name="Google Shape;1224;p93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5" name="Google Shape;1225;p93"/>
          <p:cNvSpPr/>
          <p:nvPr/>
        </p:nvSpPr>
        <p:spPr>
          <a:xfrm>
            <a:off x="3901500" y="2473638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93"/>
          <p:cNvSpPr/>
          <p:nvPr/>
        </p:nvSpPr>
        <p:spPr>
          <a:xfrm>
            <a:off x="780300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93"/>
          <p:cNvSpPr/>
          <p:nvPr/>
        </p:nvSpPr>
        <p:spPr>
          <a:xfrm>
            <a:off x="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93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93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93"/>
          <p:cNvSpPr txBox="1"/>
          <p:nvPr>
            <p:ph idx="3" type="subTitle"/>
          </p:nvPr>
        </p:nvSpPr>
        <p:spPr>
          <a:xfrm>
            <a:off x="39015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231" name="Google Shape;1231;p93"/>
          <p:cNvSpPr txBox="1"/>
          <p:nvPr>
            <p:ph idx="4" type="subTitle"/>
          </p:nvPr>
        </p:nvSpPr>
        <p:spPr>
          <a:xfrm>
            <a:off x="0" y="2473650"/>
            <a:ext cx="4389000" cy="2702400"/>
          </a:xfrm>
          <a:prstGeom prst="rect">
            <a:avLst/>
          </a:prstGeom>
        </p:spPr>
        <p:txBody>
          <a:bodyPr anchorCtr="0" anchor="ctr" bIns="0" lIns="868675" spcFirstLastPara="1" rIns="7315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232" name="Google Shape;1232;p93"/>
          <p:cNvSpPr txBox="1"/>
          <p:nvPr>
            <p:ph idx="5" type="subTitle"/>
          </p:nvPr>
        </p:nvSpPr>
        <p:spPr>
          <a:xfrm>
            <a:off x="78030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233" name="Google Shape;1233;p93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234" name="Google Shape;1234;p93"/>
          <p:cNvSpPr txBox="1"/>
          <p:nvPr>
            <p:ph idx="6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235" name="Google Shape;1235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7" name="Google Shape;1237;p9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9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9" name="Google Shape;1239;p9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0" name="Google Shape;1240;p94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1" name="Google Shape;1241;p94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94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94"/>
          <p:cNvSpPr/>
          <p:nvPr/>
        </p:nvSpPr>
        <p:spPr>
          <a:xfrm>
            <a:off x="586380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94"/>
          <p:cNvSpPr/>
          <p:nvPr/>
        </p:nvSpPr>
        <p:spPr>
          <a:xfrm>
            <a:off x="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94"/>
          <p:cNvSpPr txBox="1"/>
          <p:nvPr>
            <p:ph idx="2" type="subTitle"/>
          </p:nvPr>
        </p:nvSpPr>
        <p:spPr>
          <a:xfrm>
            <a:off x="0" y="2473650"/>
            <a:ext cx="6328200" cy="2702400"/>
          </a:xfrm>
          <a:prstGeom prst="rect">
            <a:avLst/>
          </a:prstGeom>
        </p:spPr>
        <p:txBody>
          <a:bodyPr anchorCtr="0" anchor="ctr" bIns="0" lIns="868675" spcFirstLastPara="1" rIns="9144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246" name="Google Shape;1246;p94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47" name="Google Shape;1247;p94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248" name="Google Shape;1248;p94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9" name="Google Shape;1249;p94"/>
          <p:cNvSpPr txBox="1"/>
          <p:nvPr>
            <p:ph idx="5" type="subTitle"/>
          </p:nvPr>
        </p:nvSpPr>
        <p:spPr>
          <a:xfrm>
            <a:off x="6633000" y="2473650"/>
            <a:ext cx="6328200" cy="2702400"/>
          </a:xfrm>
          <a:prstGeom prst="rect">
            <a:avLst/>
          </a:prstGeom>
        </p:spPr>
        <p:txBody>
          <a:bodyPr anchorCtr="0" anchor="ctr" bIns="0" lIns="868675" spcFirstLastPara="1" rIns="9144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pic>
        <p:nvPicPr>
          <p:cNvPr id="1250" name="Google Shape;1250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2" name="Google Shape;1252;p9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9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4" name="Google Shape;1254;p9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5" name="Google Shape;1255;p95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56" name="Google Shape;1256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43525" y="2296425"/>
            <a:ext cx="8704948" cy="32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95"/>
          <p:cNvSpPr txBox="1"/>
          <p:nvPr>
            <p:ph idx="2" type="subTitle"/>
          </p:nvPr>
        </p:nvSpPr>
        <p:spPr>
          <a:xfrm>
            <a:off x="2262374" y="2965028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258" name="Google Shape;1258;p95"/>
          <p:cNvSpPr txBox="1"/>
          <p:nvPr>
            <p:ph idx="3" type="subTitle"/>
          </p:nvPr>
        </p:nvSpPr>
        <p:spPr>
          <a:xfrm>
            <a:off x="5005265" y="2965023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259" name="Google Shape;1259;p95"/>
          <p:cNvSpPr txBox="1"/>
          <p:nvPr>
            <p:ph idx="4" type="subTitle"/>
          </p:nvPr>
        </p:nvSpPr>
        <p:spPr>
          <a:xfrm>
            <a:off x="7748157" y="2965023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260" name="Google Shape;1260;p95"/>
          <p:cNvSpPr txBox="1"/>
          <p:nvPr>
            <p:ph idx="5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61" name="Google Shape;1261;p95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262" name="Google Shape;1262;p95"/>
          <p:cNvSpPr txBox="1"/>
          <p:nvPr>
            <p:ph idx="6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263" name="Google Shape;126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9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266" name="Google Shape;1266;p9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9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9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9" name="Google Shape;1269;p96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70" name="Google Shape;1270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9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73" name="Google Shape;1273;p97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274" name="Google Shape;1274;p9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9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6" name="Google Shape;1276;p9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7" name="Google Shape;1277;p97"/>
          <p:cNvSpPr txBox="1"/>
          <p:nvPr>
            <p:ph idx="2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78" name="Google Shape;1278;p97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9" name="Google Shape;1279;p97"/>
          <p:cNvSpPr txBox="1"/>
          <p:nvPr>
            <p:ph idx="4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pic>
        <p:nvPicPr>
          <p:cNvPr id="1280" name="Google Shape;1280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2" name="Google Shape;1282;p9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3" name="Google Shape;1283;p9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4" name="Google Shape;1284;p9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5" name="Google Shape;1285;p98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6" name="Google Shape;1286;p98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87" name="Google Shape;1287;p98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288" name="Google Shape;1288;p98"/>
          <p:cNvSpPr txBox="1"/>
          <p:nvPr>
            <p:ph idx="3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pic>
        <p:nvPicPr>
          <p:cNvPr id="1289" name="Google Shape;1289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9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292" name="Google Shape;1292;p9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9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9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5" name="Google Shape;1295;p99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6" name="Google Shape;1296;p99"/>
          <p:cNvSpPr txBox="1"/>
          <p:nvPr>
            <p:ph idx="3" type="body"/>
          </p:nvPr>
        </p:nvSpPr>
        <p:spPr>
          <a:xfrm>
            <a:off x="2438400" y="16002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pic>
        <p:nvPicPr>
          <p:cNvPr id="1297" name="Google Shape;1297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9" name="Google Shape;1299;p10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0" name="Google Shape;1300;p10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10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2" name="Google Shape;1302;p100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3" name="Google Shape;1303;p100"/>
          <p:cNvSpPr txBox="1"/>
          <p:nvPr>
            <p:ph idx="2" type="body"/>
          </p:nvPr>
        </p:nvSpPr>
        <p:spPr>
          <a:xfrm>
            <a:off x="885125" y="2291177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304" name="Google Shape;1304;p100"/>
          <p:cNvSpPr txBox="1"/>
          <p:nvPr>
            <p:ph idx="3" type="body"/>
          </p:nvPr>
        </p:nvSpPr>
        <p:spPr>
          <a:xfrm>
            <a:off x="6369425" y="2291175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305" name="Google Shape;1305;p100"/>
          <p:cNvSpPr txBox="1"/>
          <p:nvPr>
            <p:ph idx="4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06" name="Google Shape;1306;p100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307" name="Google Shape;1307;p100"/>
          <p:cNvSpPr txBox="1"/>
          <p:nvPr>
            <p:ph idx="5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308" name="Google Shape;1308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0" name="Google Shape;1310;p10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10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2" name="Google Shape;1312;p10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3" name="Google Shape;1313;p101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4" name="Google Shape;1314;p101"/>
          <p:cNvSpPr txBox="1"/>
          <p:nvPr>
            <p:ph idx="2" type="body"/>
          </p:nvPr>
        </p:nvSpPr>
        <p:spPr>
          <a:xfrm>
            <a:off x="6369425" y="2291175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315" name="Google Shape;1315;p101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16" name="Google Shape;1316;p101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317" name="Google Shape;1317;p101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318" name="Google Shape;1318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0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321" name="Google Shape;1321;p10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10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3" name="Google Shape;1323;p10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4" name="Google Shape;1324;p102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25" name="Google Shape;1325;p102"/>
          <p:cNvCxnSpPr/>
          <p:nvPr/>
        </p:nvCxnSpPr>
        <p:spPr>
          <a:xfrm>
            <a:off x="4146414" y="-7350"/>
            <a:ext cx="0" cy="68727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6" name="Google Shape;1326;p102"/>
          <p:cNvSpPr txBox="1"/>
          <p:nvPr>
            <p:ph idx="3" type="subTitle"/>
          </p:nvPr>
        </p:nvSpPr>
        <p:spPr>
          <a:xfrm>
            <a:off x="4467775" y="1832876"/>
            <a:ext cx="51156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27" name="Google Shape;1327;p102"/>
          <p:cNvSpPr txBox="1"/>
          <p:nvPr>
            <p:ph idx="4" type="subTitle"/>
          </p:nvPr>
        </p:nvSpPr>
        <p:spPr>
          <a:xfrm>
            <a:off x="4467775" y="1441300"/>
            <a:ext cx="4538700" cy="29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28" name="Google Shape;1328;p102"/>
          <p:cNvSpPr txBox="1"/>
          <p:nvPr>
            <p:ph idx="5" type="subTitle"/>
          </p:nvPr>
        </p:nvSpPr>
        <p:spPr>
          <a:xfrm>
            <a:off x="3362500" y="1832876"/>
            <a:ext cx="690000" cy="2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329" name="Google Shape;1329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5875" y="6243950"/>
            <a:ext cx="393800" cy="2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47" Type="http://schemas.openxmlformats.org/officeDocument/2006/relationships/theme" Target="../theme/theme4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0.xml"/><Relationship Id="rId42" Type="http://schemas.openxmlformats.org/officeDocument/2006/relationships/slideLayout" Target="../slideLayouts/slideLayout112.xml"/><Relationship Id="rId41" Type="http://schemas.openxmlformats.org/officeDocument/2006/relationships/slideLayout" Target="../slideLayouts/slideLayout111.xml"/><Relationship Id="rId44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13.xml"/><Relationship Id="rId46" Type="http://schemas.openxmlformats.org/officeDocument/2006/relationships/slideLayout" Target="../slideLayouts/slideLayout116.xml"/><Relationship Id="rId45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48" Type="http://schemas.openxmlformats.org/officeDocument/2006/relationships/slideLayout" Target="../slideLayouts/slideLayout118.xml"/><Relationship Id="rId47" Type="http://schemas.openxmlformats.org/officeDocument/2006/relationships/slideLayout" Target="../slideLayouts/slideLayout117.xml"/><Relationship Id="rId49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02.xml"/><Relationship Id="rId35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04.xml"/><Relationship Id="rId37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06.xml"/><Relationship Id="rId39" Type="http://schemas.openxmlformats.org/officeDocument/2006/relationships/slideLayout" Target="../slideLayouts/slideLayout109.xml"/><Relationship Id="rId3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2.xml"/><Relationship Id="rId2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99.xml"/><Relationship Id="rId51" Type="http://schemas.openxmlformats.org/officeDocument/2006/relationships/slideLayout" Target="../slideLayouts/slideLayout121.xml"/><Relationship Id="rId50" Type="http://schemas.openxmlformats.org/officeDocument/2006/relationships/slideLayout" Target="../slideLayouts/slideLayout120.xml"/><Relationship Id="rId53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81.xml"/><Relationship Id="rId5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80.xml"/><Relationship Id="rId54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83.xml"/><Relationship Id="rId5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82.xml"/><Relationship Id="rId56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4.xml"/><Relationship Id="rId58" Type="http://schemas.openxmlformats.org/officeDocument/2006/relationships/theme" Target="../theme/theme1.xml"/><Relationship Id="rId17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ed Hat Display"/>
              <a:buChar char="▸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42900" lvl="1" marL="914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42900" lvl="2" marL="1371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42900" lvl="3" marL="18288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42900" lvl="4" marL="22860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42900" lvl="5" marL="27432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42900" lvl="6" marL="3200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42900" lvl="7" marL="3657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42900" lvl="8" marL="4114800" rtl="0">
              <a:lnSpc>
                <a:spcPct val="140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9677749" y="269825"/>
            <a:ext cx="20094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ed Hat Text Medium"/>
                <a:ea typeface="Red Hat Text Medium"/>
                <a:cs typeface="Red Hat Text Medium"/>
                <a:sym typeface="Red Hat Text Medium"/>
              </a:rPr>
              <a:t>Update </a:t>
            </a:r>
            <a:r>
              <a:rPr b="1" lang="en" sz="700">
                <a:latin typeface="Red Hat Text"/>
                <a:ea typeface="Red Hat Text"/>
                <a:cs typeface="Red Hat Text"/>
                <a:sym typeface="Red Hat Text"/>
              </a:rPr>
              <a:t>confidential</a:t>
            </a:r>
            <a:r>
              <a:rPr lang="en" sz="700">
                <a:latin typeface="Red Hat Text Medium"/>
                <a:ea typeface="Red Hat Text Medium"/>
                <a:cs typeface="Red Hat Text Medium"/>
                <a:sym typeface="Red Hat Text Medium"/>
              </a:rPr>
              <a:t> designator here</a:t>
            </a:r>
            <a:endParaRPr sz="7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8014400" y="6313250"/>
            <a:ext cx="2468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V</a:t>
            </a:r>
            <a:r>
              <a:rPr lang="en" sz="8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ersion number here V00000</a:t>
            </a:r>
            <a:endParaRPr sz="8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8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58" name="Google Shape;758;p4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ed Hat Display"/>
              <a:buChar char="▸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42900" lvl="1" marL="9144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42900" lvl="2" marL="13716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42900" lvl="3" marL="18288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42900" lvl="4" marL="22860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42900" lvl="5" marL="27432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42900" lvl="6" marL="32004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42900" lvl="7" marL="36576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42900" lvl="8" marL="4114800">
              <a:lnSpc>
                <a:spcPct val="140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3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024" name="Google Shape;1024;p7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ed Hat Display"/>
              <a:buChar char="▸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42900" lvl="1" marL="9144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42900" lvl="2" marL="13716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42900" lvl="3" marL="18288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42900" lvl="4" marL="22860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42900" lvl="5" marL="27432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42900" lvl="6" marL="32004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42900" lvl="7" marL="365760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42900" lvl="8" marL="4114800">
              <a:lnSpc>
                <a:spcPct val="140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1" r:id="rId34"/>
    <p:sldLayoutId id="2147483752" r:id="rId35"/>
    <p:sldLayoutId id="2147483753" r:id="rId36"/>
    <p:sldLayoutId id="2147483754" r:id="rId37"/>
    <p:sldLayoutId id="2147483755" r:id="rId38"/>
    <p:sldLayoutId id="2147483756" r:id="rId39"/>
    <p:sldLayoutId id="2147483757" r:id="rId40"/>
    <p:sldLayoutId id="2147483758" r:id="rId41"/>
    <p:sldLayoutId id="2147483759" r:id="rId42"/>
    <p:sldLayoutId id="2147483760" r:id="rId43"/>
    <p:sldLayoutId id="2147483761" r:id="rId44"/>
    <p:sldLayoutId id="2147483762" r:id="rId45"/>
    <p:sldLayoutId id="2147483763" r:id="rId46"/>
    <p:sldLayoutId id="2147483764" r:id="rId47"/>
    <p:sldLayoutId id="2147483765" r:id="rId48"/>
    <p:sldLayoutId id="2147483766" r:id="rId49"/>
    <p:sldLayoutId id="2147483767" r:id="rId50"/>
    <p:sldLayoutId id="2147483768" r:id="rId51"/>
    <p:sldLayoutId id="2147483769" r:id="rId52"/>
    <p:sldLayoutId id="2147483770" r:id="rId53"/>
    <p:sldLayoutId id="2147483771" r:id="rId54"/>
    <p:sldLayoutId id="2147483772" r:id="rId55"/>
    <p:sldLayoutId id="2147483773" r:id="rId56"/>
    <p:sldLayoutId id="2147483774" r:id="rId5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5" Type="http://schemas.openxmlformats.org/officeDocument/2006/relationships/image" Target="../media/image82.png"/><Relationship Id="rId6" Type="http://schemas.openxmlformats.org/officeDocument/2006/relationships/image" Target="../media/image89.png"/><Relationship Id="rId7" Type="http://schemas.openxmlformats.org/officeDocument/2006/relationships/image" Target="../media/image8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9.png"/><Relationship Id="rId4" Type="http://schemas.openxmlformats.org/officeDocument/2006/relationships/image" Target="../media/image9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8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1.png"/><Relationship Id="rId4" Type="http://schemas.openxmlformats.org/officeDocument/2006/relationships/image" Target="../media/image63.png"/><Relationship Id="rId9" Type="http://schemas.openxmlformats.org/officeDocument/2006/relationships/image" Target="../media/image76.png"/><Relationship Id="rId5" Type="http://schemas.openxmlformats.org/officeDocument/2006/relationships/image" Target="../media/image64.png"/><Relationship Id="rId6" Type="http://schemas.openxmlformats.org/officeDocument/2006/relationships/image" Target="../media/image68.png"/><Relationship Id="rId7" Type="http://schemas.openxmlformats.org/officeDocument/2006/relationships/image" Target="../media/image67.png"/><Relationship Id="rId8" Type="http://schemas.openxmlformats.org/officeDocument/2006/relationships/image" Target="../media/image74.png"/><Relationship Id="rId11" Type="http://schemas.openxmlformats.org/officeDocument/2006/relationships/image" Target="../media/image70.png"/><Relationship Id="rId10" Type="http://schemas.openxmlformats.org/officeDocument/2006/relationships/image" Target="../media/image72.png"/><Relationship Id="rId12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3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6" name="Google Shape;1846;p131"/>
          <p:cNvSpPr txBox="1"/>
          <p:nvPr>
            <p:ph idx="4294967295" type="title"/>
          </p:nvPr>
        </p:nvSpPr>
        <p:spPr>
          <a:xfrm>
            <a:off x="1559025" y="4437450"/>
            <a:ext cx="31188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" sz="2100"/>
              <a:t>10 de abril de 2025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140"/>
          <p:cNvSpPr/>
          <p:nvPr/>
        </p:nvSpPr>
        <p:spPr>
          <a:xfrm>
            <a:off x="1587450" y="3042700"/>
            <a:ext cx="9017100" cy="2940600"/>
          </a:xfrm>
          <a:prstGeom prst="roundRect">
            <a:avLst>
              <a:gd fmla="val 3108" name="adj"/>
            </a:avLst>
          </a:prstGeom>
          <a:solidFill>
            <a:srgbClr val="F0F0F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CECEC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89" name="Google Shape;1989;p140"/>
          <p:cNvSpPr/>
          <p:nvPr/>
        </p:nvSpPr>
        <p:spPr>
          <a:xfrm>
            <a:off x="1587450" y="600650"/>
            <a:ext cx="9017100" cy="2145300"/>
          </a:xfrm>
          <a:prstGeom prst="roundRect">
            <a:avLst>
              <a:gd fmla="val 3108" name="adj"/>
            </a:avLst>
          </a:prstGeom>
          <a:solidFill>
            <a:srgbClr val="E0E0E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CECEC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990" name="Google Shape;1990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729" y="1276212"/>
            <a:ext cx="2776277" cy="8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6250" y="656724"/>
            <a:ext cx="2033149" cy="20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0335" y="1359049"/>
            <a:ext cx="2261688" cy="64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140"/>
          <p:cNvPicPr preferRelativeResize="0"/>
          <p:nvPr/>
        </p:nvPicPr>
        <p:blipFill rotWithShape="1">
          <a:blip r:embed="rId6">
            <a:alphaModFix/>
          </a:blip>
          <a:srcRect b="17674" l="6108" r="4317" t="16449"/>
          <a:stretch/>
        </p:blipFill>
        <p:spPr>
          <a:xfrm>
            <a:off x="2547800" y="4012500"/>
            <a:ext cx="5479573" cy="190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140"/>
          <p:cNvSpPr txBox="1"/>
          <p:nvPr/>
        </p:nvSpPr>
        <p:spPr>
          <a:xfrm>
            <a:off x="3288525" y="610925"/>
            <a:ext cx="725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accent1"/>
                </a:highlight>
                <a:latin typeface="Red Hat Display Black"/>
                <a:ea typeface="Red Hat Display Black"/>
                <a:cs typeface="Red Hat Display Black"/>
                <a:sym typeface="Red Hat Display Black"/>
              </a:rPr>
              <a:t>Actors in the demo</a:t>
            </a:r>
            <a:endParaRPr sz="2000">
              <a:solidFill>
                <a:schemeClr val="lt1"/>
              </a:solidFill>
              <a:highlight>
                <a:schemeClr val="accent1"/>
              </a:highlight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sp>
        <p:nvSpPr>
          <p:cNvPr id="1995" name="Google Shape;1995;p140"/>
          <p:cNvSpPr txBox="1"/>
          <p:nvPr/>
        </p:nvSpPr>
        <p:spPr>
          <a:xfrm>
            <a:off x="3288525" y="3090425"/>
            <a:ext cx="725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highlight>
                  <a:schemeClr val="accent1"/>
                </a:highlight>
                <a:latin typeface="Red Hat Display Black"/>
                <a:ea typeface="Red Hat Display Black"/>
                <a:cs typeface="Red Hat Display Black"/>
                <a:sym typeface="Red Hat Display Black"/>
              </a:rPr>
              <a:t>Elements automatically deployed</a:t>
            </a:r>
            <a:endParaRPr sz="2000">
              <a:solidFill>
                <a:schemeClr val="lt1"/>
              </a:solidFill>
              <a:highlight>
                <a:schemeClr val="accent1"/>
              </a:highlight>
              <a:latin typeface="Red Hat Display Black"/>
              <a:ea typeface="Red Hat Display Black"/>
              <a:cs typeface="Red Hat Display Black"/>
              <a:sym typeface="Red Hat Display Black"/>
            </a:endParaRPr>
          </a:p>
        </p:txBody>
      </p:sp>
      <p:pic>
        <p:nvPicPr>
          <p:cNvPr id="1996" name="Google Shape;199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2150" y="4337800"/>
            <a:ext cx="1136375" cy="10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140"/>
          <p:cNvSpPr txBox="1"/>
          <p:nvPr/>
        </p:nvSpPr>
        <p:spPr>
          <a:xfrm>
            <a:off x="2673775" y="3703675"/>
            <a:ext cx="134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ed Hat Display"/>
                <a:ea typeface="Red Hat Display"/>
                <a:cs typeface="Red Hat Display"/>
                <a:sym typeface="Red Hat Display"/>
              </a:rPr>
              <a:t>GenAI App</a:t>
            </a:r>
            <a:endParaRPr b="1" sz="1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98" name="Google Shape;1998;p140"/>
          <p:cNvSpPr txBox="1"/>
          <p:nvPr/>
        </p:nvSpPr>
        <p:spPr>
          <a:xfrm>
            <a:off x="4396875" y="3703675"/>
            <a:ext cx="134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ed Hat Display"/>
                <a:ea typeface="Red Hat Display"/>
                <a:cs typeface="Red Hat Display"/>
                <a:sym typeface="Red Hat Display"/>
              </a:rPr>
              <a:t>LLM</a:t>
            </a:r>
            <a:endParaRPr b="1" sz="1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99" name="Google Shape;1999;p140"/>
          <p:cNvSpPr txBox="1"/>
          <p:nvPr/>
        </p:nvSpPr>
        <p:spPr>
          <a:xfrm>
            <a:off x="6119975" y="3703675"/>
            <a:ext cx="15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ed Hat Display"/>
                <a:ea typeface="Red Hat Display"/>
                <a:cs typeface="Red Hat Display"/>
                <a:sym typeface="Red Hat Display"/>
              </a:rPr>
              <a:t>Embeddings</a:t>
            </a:r>
            <a:endParaRPr b="1" sz="1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00" name="Google Shape;2000;p140"/>
          <p:cNvSpPr txBox="1"/>
          <p:nvPr/>
        </p:nvSpPr>
        <p:spPr>
          <a:xfrm>
            <a:off x="7901388" y="3727463"/>
            <a:ext cx="155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ed Hat Display"/>
                <a:ea typeface="Red Hat Display"/>
                <a:cs typeface="Red Hat Display"/>
                <a:sym typeface="Red Hat Display"/>
              </a:rPr>
              <a:t>Vector DB</a:t>
            </a:r>
            <a:endParaRPr b="1" sz="1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41"/>
          <p:cNvSpPr/>
          <p:nvPr/>
        </p:nvSpPr>
        <p:spPr>
          <a:xfrm>
            <a:off x="2250150" y="1433400"/>
            <a:ext cx="8056500" cy="4561200"/>
          </a:xfrm>
          <a:prstGeom prst="roundRect">
            <a:avLst>
              <a:gd fmla="val 310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CECEC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2006" name="Google Shape;2006;p141"/>
          <p:cNvGrpSpPr/>
          <p:nvPr/>
        </p:nvGrpSpPr>
        <p:grpSpPr>
          <a:xfrm>
            <a:off x="1265300" y="189896"/>
            <a:ext cx="9675399" cy="1021399"/>
            <a:chOff x="1258300" y="4119954"/>
            <a:chExt cx="9675399" cy="1021399"/>
          </a:xfrm>
        </p:grpSpPr>
        <p:pic>
          <p:nvPicPr>
            <p:cNvPr id="2007" name="Google Shape;2007;p141"/>
            <p:cNvPicPr preferRelativeResize="0"/>
            <p:nvPr/>
          </p:nvPicPr>
          <p:blipFill rotWithShape="1">
            <a:blip r:embed="rId3">
              <a:alphaModFix/>
            </a:blip>
            <a:srcRect b="23453" l="0" r="0" t="60711"/>
            <a:stretch/>
          </p:blipFill>
          <p:spPr>
            <a:xfrm>
              <a:off x="1258300" y="4119954"/>
              <a:ext cx="9675399" cy="1021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8" name="Google Shape;2008;p141"/>
            <p:cNvSpPr/>
            <p:nvPr/>
          </p:nvSpPr>
          <p:spPr>
            <a:xfrm>
              <a:off x="2738050" y="4291625"/>
              <a:ext cx="7107000" cy="669600"/>
            </a:xfrm>
            <a:prstGeom prst="rect">
              <a:avLst/>
            </a:prstGeom>
            <a:noFill/>
            <a:ln cap="flat" cmpd="sng" w="19050">
              <a:solidFill>
                <a:srgbClr val="42DC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pic>
        <p:nvPicPr>
          <p:cNvPr id="2009" name="Google Shape;2009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725" y="1633975"/>
            <a:ext cx="7587574" cy="42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4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5" name="Google Shape;2015;p142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Red Hat is the world’s leading provider of enterprise open source software solutions. Award-winning support, training, and consulting services make 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Red Hat a trusted adviser to the Fortune 500. 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16" name="Google Shape;2016;p142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Thank you</a:t>
            </a:r>
            <a:endParaRPr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32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Click, Push, Deploy: Simplifying RAG Chatbots </a:t>
            </a:r>
            <a:endParaRPr/>
          </a:p>
        </p:txBody>
      </p:sp>
      <p:sp>
        <p:nvSpPr>
          <p:cNvPr id="1852" name="Google Shape;1852;p13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3" name="Google Shape;1853;p132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ith GitOps and OpenShift AI</a:t>
            </a:r>
            <a:endParaRPr/>
          </a:p>
        </p:txBody>
      </p:sp>
      <p:sp>
        <p:nvSpPr>
          <p:cNvPr id="1854" name="Google Shape;1854;p132"/>
          <p:cNvSpPr txBox="1"/>
          <p:nvPr>
            <p:ph idx="2" type="subTitle"/>
          </p:nvPr>
        </p:nvSpPr>
        <p:spPr>
          <a:xfrm>
            <a:off x="2083725" y="4605500"/>
            <a:ext cx="34866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Carlos Vicens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EMEA AI Specialist Solution Architect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375" y="1505050"/>
            <a:ext cx="6853252" cy="45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133"/>
          <p:cNvSpPr/>
          <p:nvPr/>
        </p:nvSpPr>
        <p:spPr>
          <a:xfrm>
            <a:off x="914588" y="632974"/>
            <a:ext cx="10362827" cy="76231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D966"/>
                </a:solidFill>
                <a:latin typeface="Merriweather"/>
              </a:rPr>
              <a:t>Can I talk to my documents please?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p134" title="ChatGPT Image Apr 6, 2025, 06_54_47 PM.png"/>
          <p:cNvPicPr preferRelativeResize="0"/>
          <p:nvPr/>
        </p:nvPicPr>
        <p:blipFill rotWithShape="1">
          <a:blip r:embed="rId3">
            <a:alphaModFix/>
          </a:blip>
          <a:srcRect b="8825" l="0" r="0" t="14499"/>
          <a:stretch/>
        </p:blipFill>
        <p:spPr>
          <a:xfrm>
            <a:off x="1409700" y="1059650"/>
            <a:ext cx="9829801" cy="502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" name="Google Shape;1870;p135"/>
          <p:cNvPicPr preferRelativeResize="0"/>
          <p:nvPr/>
        </p:nvPicPr>
        <p:blipFill rotWithShape="1">
          <a:blip r:embed="rId3">
            <a:alphaModFix/>
          </a:blip>
          <a:srcRect b="9148" l="0" r="0" t="0"/>
          <a:stretch/>
        </p:blipFill>
        <p:spPr>
          <a:xfrm>
            <a:off x="1258300" y="203874"/>
            <a:ext cx="9675399" cy="5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135"/>
          <p:cNvSpPr/>
          <p:nvPr/>
        </p:nvSpPr>
        <p:spPr>
          <a:xfrm>
            <a:off x="2738050" y="4291625"/>
            <a:ext cx="7107000" cy="669600"/>
          </a:xfrm>
          <a:prstGeom prst="rect">
            <a:avLst/>
          </a:prstGeom>
          <a:noFill/>
          <a:ln cap="flat" cmpd="sng" w="19050">
            <a:solidFill>
              <a:srgbClr val="42DC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6" name="Google Shape;1876;p136"/>
          <p:cNvGrpSpPr/>
          <p:nvPr/>
        </p:nvGrpSpPr>
        <p:grpSpPr>
          <a:xfrm>
            <a:off x="1206800" y="1708079"/>
            <a:ext cx="9675399" cy="1021399"/>
            <a:chOff x="1258300" y="4119954"/>
            <a:chExt cx="9675399" cy="1021399"/>
          </a:xfrm>
        </p:grpSpPr>
        <p:pic>
          <p:nvPicPr>
            <p:cNvPr id="1877" name="Google Shape;1877;p136"/>
            <p:cNvPicPr preferRelativeResize="0"/>
            <p:nvPr/>
          </p:nvPicPr>
          <p:blipFill rotWithShape="1">
            <a:blip r:embed="rId3">
              <a:alphaModFix/>
            </a:blip>
            <a:srcRect b="23453" l="0" r="0" t="60711"/>
            <a:stretch/>
          </p:blipFill>
          <p:spPr>
            <a:xfrm>
              <a:off x="1258300" y="4119954"/>
              <a:ext cx="9675399" cy="1021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8" name="Google Shape;1878;p136"/>
            <p:cNvSpPr/>
            <p:nvPr/>
          </p:nvSpPr>
          <p:spPr>
            <a:xfrm>
              <a:off x="2738050" y="4291625"/>
              <a:ext cx="7107000" cy="669600"/>
            </a:xfrm>
            <a:prstGeom prst="rect">
              <a:avLst/>
            </a:prstGeom>
            <a:noFill/>
            <a:ln cap="flat" cmpd="sng" w="19050">
              <a:solidFill>
                <a:srgbClr val="42DC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879" name="Google Shape;1879;p136"/>
          <p:cNvSpPr txBox="1"/>
          <p:nvPr/>
        </p:nvSpPr>
        <p:spPr>
          <a:xfrm>
            <a:off x="3624000" y="3665050"/>
            <a:ext cx="4944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solidFill>
                  <a:schemeClr val="lt1"/>
                </a:solidFill>
              </a:rPr>
              <a:t>🧐</a:t>
            </a:r>
            <a:endParaRPr sz="96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4" name="Google Shape;1884;p137"/>
          <p:cNvGrpSpPr/>
          <p:nvPr/>
        </p:nvGrpSpPr>
        <p:grpSpPr>
          <a:xfrm>
            <a:off x="1265300" y="189896"/>
            <a:ext cx="9675399" cy="1021399"/>
            <a:chOff x="1258300" y="4119954"/>
            <a:chExt cx="9675399" cy="1021399"/>
          </a:xfrm>
        </p:grpSpPr>
        <p:pic>
          <p:nvPicPr>
            <p:cNvPr id="1885" name="Google Shape;1885;p137"/>
            <p:cNvPicPr preferRelativeResize="0"/>
            <p:nvPr/>
          </p:nvPicPr>
          <p:blipFill rotWithShape="1">
            <a:blip r:embed="rId3">
              <a:alphaModFix/>
            </a:blip>
            <a:srcRect b="23453" l="0" r="0" t="60711"/>
            <a:stretch/>
          </p:blipFill>
          <p:spPr>
            <a:xfrm>
              <a:off x="1258300" y="4119954"/>
              <a:ext cx="9675399" cy="1021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6" name="Google Shape;1886;p137"/>
            <p:cNvSpPr/>
            <p:nvPr/>
          </p:nvSpPr>
          <p:spPr>
            <a:xfrm>
              <a:off x="2738050" y="4291625"/>
              <a:ext cx="7107000" cy="669600"/>
            </a:xfrm>
            <a:prstGeom prst="rect">
              <a:avLst/>
            </a:prstGeom>
            <a:noFill/>
            <a:ln cap="flat" cmpd="sng" w="19050">
              <a:solidFill>
                <a:srgbClr val="42DC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1887" name="Google Shape;1887;p137"/>
          <p:cNvGrpSpPr/>
          <p:nvPr/>
        </p:nvGrpSpPr>
        <p:grpSpPr>
          <a:xfrm>
            <a:off x="1488150" y="1433400"/>
            <a:ext cx="9215700" cy="4561200"/>
            <a:chOff x="1488150" y="1433400"/>
            <a:chExt cx="9215700" cy="4561200"/>
          </a:xfrm>
        </p:grpSpPr>
        <p:sp>
          <p:nvSpPr>
            <p:cNvPr id="1888" name="Google Shape;1888;p137"/>
            <p:cNvSpPr/>
            <p:nvPr/>
          </p:nvSpPr>
          <p:spPr>
            <a:xfrm>
              <a:off x="1488150" y="1433400"/>
              <a:ext cx="9215700" cy="4561200"/>
            </a:xfrm>
            <a:prstGeom prst="roundRect">
              <a:avLst>
                <a:gd fmla="val 3108" name="adj"/>
              </a:avLst>
            </a:prstGeom>
            <a:solidFill>
              <a:srgbClr val="21212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ECECEC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889" name="Google Shape;1889;p137"/>
            <p:cNvSpPr/>
            <p:nvPr/>
          </p:nvSpPr>
          <p:spPr>
            <a:xfrm>
              <a:off x="2366050" y="1589750"/>
              <a:ext cx="7321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CECEC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Who is the project manager?</a:t>
              </a:r>
              <a:endParaRPr sz="1900">
                <a:solidFill>
                  <a:srgbClr val="ECECEC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pic>
          <p:nvPicPr>
            <p:cNvPr id="1890" name="Google Shape;1890;p137"/>
            <p:cNvPicPr preferRelativeResize="0"/>
            <p:nvPr/>
          </p:nvPicPr>
          <p:blipFill rotWithShape="1">
            <a:blip r:embed="rId4">
              <a:alphaModFix/>
            </a:blip>
            <a:srcRect b="13171" l="8410" r="80073" t="60187"/>
            <a:stretch/>
          </p:blipFill>
          <p:spPr>
            <a:xfrm>
              <a:off x="2213650" y="5248750"/>
              <a:ext cx="969897" cy="6157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91" name="Google Shape;1891;p137"/>
            <p:cNvGrpSpPr/>
            <p:nvPr/>
          </p:nvGrpSpPr>
          <p:grpSpPr>
            <a:xfrm>
              <a:off x="1669823" y="1615394"/>
              <a:ext cx="412500" cy="412500"/>
              <a:chOff x="1040950" y="2692875"/>
              <a:chExt cx="517500" cy="517501"/>
            </a:xfrm>
          </p:grpSpPr>
          <p:sp>
            <p:nvSpPr>
              <p:cNvPr id="1892" name="Google Shape;1892;p137"/>
              <p:cNvSpPr/>
              <p:nvPr/>
            </p:nvSpPr>
            <p:spPr>
              <a:xfrm>
                <a:off x="1040950" y="2692876"/>
                <a:ext cx="517500" cy="517500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pic>
            <p:nvPicPr>
              <p:cNvPr id="1893" name="Google Shape;1893;p13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040950" y="2692875"/>
                <a:ext cx="517500" cy="517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94" name="Google Shape;1894;p137"/>
            <p:cNvSpPr/>
            <p:nvPr/>
          </p:nvSpPr>
          <p:spPr>
            <a:xfrm>
              <a:off x="2747050" y="2046950"/>
              <a:ext cx="7321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CECEC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Don’t know man…</a:t>
              </a:r>
              <a:endParaRPr sz="1900">
                <a:solidFill>
                  <a:srgbClr val="ECECEC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grpSp>
          <p:nvGrpSpPr>
            <p:cNvPr id="1895" name="Google Shape;1895;p137"/>
            <p:cNvGrpSpPr/>
            <p:nvPr/>
          </p:nvGrpSpPr>
          <p:grpSpPr>
            <a:xfrm>
              <a:off x="2489125" y="3101025"/>
              <a:ext cx="3484801" cy="1090075"/>
              <a:chOff x="3141450" y="2042800"/>
              <a:chExt cx="3484801" cy="1090075"/>
            </a:xfrm>
          </p:grpSpPr>
          <p:pic>
            <p:nvPicPr>
              <p:cNvPr id="1896" name="Google Shape;1896;p137"/>
              <p:cNvPicPr preferRelativeResize="0"/>
              <p:nvPr/>
            </p:nvPicPr>
            <p:blipFill rotWithShape="1">
              <a:blip r:embed="rId6">
                <a:alphaModFix/>
              </a:blip>
              <a:srcRect b="48011" l="15156" r="16723" t="10170"/>
              <a:stretch/>
            </p:blipFill>
            <p:spPr>
              <a:xfrm>
                <a:off x="3141450" y="2042800"/>
                <a:ext cx="3484801" cy="1090075"/>
              </a:xfrm>
              <a:prstGeom prst="rect">
                <a:avLst/>
              </a:prstGeom>
              <a:solidFill>
                <a:srgbClr val="212121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897" name="Google Shape;1897;p137"/>
              <p:cNvSpPr/>
              <p:nvPr/>
            </p:nvSpPr>
            <p:spPr>
              <a:xfrm>
                <a:off x="5124200" y="2566375"/>
                <a:ext cx="686700" cy="197400"/>
              </a:xfrm>
              <a:prstGeom prst="rect">
                <a:avLst/>
              </a:prstGeom>
              <a:solidFill>
                <a:srgbClr val="FFFF00">
                  <a:alpha val="36710"/>
                </a:srgbClr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  <p:sp>
          <p:nvSpPr>
            <p:cNvPr id="1898" name="Google Shape;1898;p137"/>
            <p:cNvSpPr/>
            <p:nvPr/>
          </p:nvSpPr>
          <p:spPr>
            <a:xfrm>
              <a:off x="2366050" y="4256750"/>
              <a:ext cx="7321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CECEC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Who is the project manager 👆🏻?</a:t>
              </a:r>
              <a:endParaRPr sz="1900">
                <a:solidFill>
                  <a:srgbClr val="ECECEC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899" name="Google Shape;1899;p137"/>
            <p:cNvSpPr/>
            <p:nvPr/>
          </p:nvSpPr>
          <p:spPr>
            <a:xfrm>
              <a:off x="2747050" y="4790150"/>
              <a:ext cx="7321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ECECEC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Ah! Ok, John Doe 🙄</a:t>
              </a:r>
              <a:endParaRPr sz="1900">
                <a:solidFill>
                  <a:srgbClr val="ECECEC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900" name="Google Shape;1900;p137"/>
            <p:cNvSpPr txBox="1"/>
            <p:nvPr/>
          </p:nvSpPr>
          <p:spPr>
            <a:xfrm>
              <a:off x="2366050" y="2621825"/>
              <a:ext cx="3000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ECECEC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PDF uploaded</a:t>
              </a:r>
              <a:endParaRPr sz="900"/>
            </a:p>
          </p:txBody>
        </p:sp>
        <p:grpSp>
          <p:nvGrpSpPr>
            <p:cNvPr id="1901" name="Google Shape;1901;p137"/>
            <p:cNvGrpSpPr/>
            <p:nvPr/>
          </p:nvGrpSpPr>
          <p:grpSpPr>
            <a:xfrm>
              <a:off x="2412925" y="3024825"/>
              <a:ext cx="3484801" cy="1090075"/>
              <a:chOff x="3141450" y="2042800"/>
              <a:chExt cx="3484801" cy="1090075"/>
            </a:xfrm>
          </p:grpSpPr>
          <p:pic>
            <p:nvPicPr>
              <p:cNvPr id="1902" name="Google Shape;1902;p137"/>
              <p:cNvPicPr preferRelativeResize="0"/>
              <p:nvPr/>
            </p:nvPicPr>
            <p:blipFill rotWithShape="1">
              <a:blip r:embed="rId6">
                <a:alphaModFix/>
              </a:blip>
              <a:srcRect b="48011" l="15156" r="16723" t="10170"/>
              <a:stretch/>
            </p:blipFill>
            <p:spPr>
              <a:xfrm>
                <a:off x="3141450" y="2042800"/>
                <a:ext cx="3484801" cy="1090075"/>
              </a:xfrm>
              <a:prstGeom prst="rect">
                <a:avLst/>
              </a:prstGeom>
              <a:solidFill>
                <a:srgbClr val="212121"/>
              </a:solidFill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903" name="Google Shape;1903;p137"/>
              <p:cNvSpPr/>
              <p:nvPr/>
            </p:nvSpPr>
            <p:spPr>
              <a:xfrm>
                <a:off x="5124200" y="2566375"/>
                <a:ext cx="686700" cy="197400"/>
              </a:xfrm>
              <a:prstGeom prst="rect">
                <a:avLst/>
              </a:prstGeom>
              <a:solidFill>
                <a:srgbClr val="FFFF00">
                  <a:alpha val="36710"/>
                </a:srgbClr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38"/>
          <p:cNvSpPr/>
          <p:nvPr/>
        </p:nvSpPr>
        <p:spPr>
          <a:xfrm>
            <a:off x="1326300" y="1456888"/>
            <a:ext cx="9539400" cy="15813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09" name="Google Shape;1909;p138"/>
          <p:cNvSpPr/>
          <p:nvPr/>
        </p:nvSpPr>
        <p:spPr>
          <a:xfrm>
            <a:off x="1326300" y="3313050"/>
            <a:ext cx="9539400" cy="28149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10" name="Google Shape;1910;p138"/>
          <p:cNvSpPr/>
          <p:nvPr/>
        </p:nvSpPr>
        <p:spPr>
          <a:xfrm>
            <a:off x="4264200" y="4218400"/>
            <a:ext cx="944100" cy="139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GenAI</a:t>
            </a:r>
            <a:endParaRPr sz="1100"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App</a:t>
            </a:r>
            <a:endParaRPr sz="1100"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11" name="Google Shape;1911;p138"/>
          <p:cNvSpPr/>
          <p:nvPr/>
        </p:nvSpPr>
        <p:spPr>
          <a:xfrm>
            <a:off x="8479375" y="5335238"/>
            <a:ext cx="1091400" cy="65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LLM</a:t>
            </a:r>
            <a:endParaRPr sz="1100"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12" name="Google Shape;1912;p138"/>
          <p:cNvSpPr/>
          <p:nvPr/>
        </p:nvSpPr>
        <p:spPr>
          <a:xfrm>
            <a:off x="8479375" y="3827538"/>
            <a:ext cx="1091400" cy="65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Vector DB</a:t>
            </a:r>
            <a:endParaRPr sz="1100"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13" name="Google Shape;1913;p138"/>
          <p:cNvSpPr/>
          <p:nvPr/>
        </p:nvSpPr>
        <p:spPr>
          <a:xfrm>
            <a:off x="6643575" y="2151313"/>
            <a:ext cx="1091400" cy="65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Embeddings</a:t>
            </a:r>
            <a:endParaRPr sz="1100"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14" name="Google Shape;1914;p138"/>
          <p:cNvSpPr/>
          <p:nvPr/>
        </p:nvSpPr>
        <p:spPr>
          <a:xfrm>
            <a:off x="4980525" y="2151313"/>
            <a:ext cx="1091400" cy="65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Processing</a:t>
            </a:r>
            <a:endParaRPr sz="1100"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15" name="Google Shape;1915;p138"/>
          <p:cNvSpPr/>
          <p:nvPr/>
        </p:nvSpPr>
        <p:spPr>
          <a:xfrm>
            <a:off x="3317475" y="2151313"/>
            <a:ext cx="1091400" cy="65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Client Data</a:t>
            </a:r>
            <a:endParaRPr sz="1100"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16" name="Google Shape;1916;p138"/>
          <p:cNvSpPr/>
          <p:nvPr/>
        </p:nvSpPr>
        <p:spPr>
          <a:xfrm>
            <a:off x="1829775" y="1670923"/>
            <a:ext cx="824100" cy="5148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ML Engineer</a:t>
            </a:r>
            <a:endParaRPr sz="1100"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17" name="Google Shape;1917;p138"/>
          <p:cNvSpPr/>
          <p:nvPr/>
        </p:nvSpPr>
        <p:spPr>
          <a:xfrm>
            <a:off x="1829775" y="3742297"/>
            <a:ext cx="824100" cy="5148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User</a:t>
            </a:r>
            <a:endParaRPr sz="1100"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918" name="Google Shape;1918;p138"/>
          <p:cNvCxnSpPr>
            <a:stCxn id="1916" idx="0"/>
            <a:endCxn id="1914" idx="0"/>
          </p:cNvCxnSpPr>
          <p:nvPr/>
        </p:nvCxnSpPr>
        <p:spPr>
          <a:xfrm>
            <a:off x="2653875" y="1928323"/>
            <a:ext cx="2872500" cy="222900"/>
          </a:xfrm>
          <a:prstGeom prst="bentConnector2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9" name="Google Shape;1919;p138"/>
          <p:cNvCxnSpPr>
            <a:stCxn id="1914" idx="3"/>
            <a:endCxn id="1913" idx="1"/>
          </p:cNvCxnSpPr>
          <p:nvPr/>
        </p:nvCxnSpPr>
        <p:spPr>
          <a:xfrm>
            <a:off x="6071925" y="2477413"/>
            <a:ext cx="571800" cy="6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0" name="Google Shape;1920;p138"/>
          <p:cNvCxnSpPr>
            <a:stCxn id="1913" idx="3"/>
            <a:endCxn id="1912" idx="0"/>
          </p:cNvCxnSpPr>
          <p:nvPr/>
        </p:nvCxnSpPr>
        <p:spPr>
          <a:xfrm>
            <a:off x="7734975" y="2477413"/>
            <a:ext cx="1290000" cy="1350000"/>
          </a:xfrm>
          <a:prstGeom prst="bentConnector2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1" name="Google Shape;1921;p138"/>
          <p:cNvCxnSpPr>
            <a:stCxn id="1922" idx="6"/>
            <a:endCxn id="1912" idx="1"/>
          </p:cNvCxnSpPr>
          <p:nvPr/>
        </p:nvCxnSpPr>
        <p:spPr>
          <a:xfrm flipH="1" rot="10800000">
            <a:off x="5257558" y="4153500"/>
            <a:ext cx="3221700" cy="3429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23" name="Google Shape;1923;p138"/>
          <p:cNvCxnSpPr>
            <a:stCxn id="1924" idx="6"/>
            <a:endCxn id="1911" idx="0"/>
          </p:cNvCxnSpPr>
          <p:nvPr/>
        </p:nvCxnSpPr>
        <p:spPr>
          <a:xfrm>
            <a:off x="5257558" y="5051755"/>
            <a:ext cx="3767400" cy="283500"/>
          </a:xfrm>
          <a:prstGeom prst="bentConnector2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25" name="Google Shape;1925;p138"/>
          <p:cNvCxnSpPr>
            <a:stCxn id="1917" idx="0"/>
            <a:endCxn id="1910" idx="0"/>
          </p:cNvCxnSpPr>
          <p:nvPr/>
        </p:nvCxnSpPr>
        <p:spPr>
          <a:xfrm>
            <a:off x="2653875" y="3999697"/>
            <a:ext cx="2082300" cy="218700"/>
          </a:xfrm>
          <a:prstGeom prst="bentConnector2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6" name="Google Shape;1926;p138"/>
          <p:cNvCxnSpPr>
            <a:stCxn id="1910" idx="1"/>
            <a:endCxn id="1917" idx="1"/>
          </p:cNvCxnSpPr>
          <p:nvPr/>
        </p:nvCxnSpPr>
        <p:spPr>
          <a:xfrm rot="10800000">
            <a:off x="2241900" y="4256950"/>
            <a:ext cx="2022300" cy="660300"/>
          </a:xfrm>
          <a:prstGeom prst="bentConnector2">
            <a:avLst/>
          </a:prstGeom>
          <a:noFill/>
          <a:ln cap="flat" cmpd="sng" w="19050">
            <a:solidFill>
              <a:srgbClr val="00FFFF"/>
            </a:solidFill>
            <a:prstDash val="dashDot"/>
            <a:round/>
            <a:headEnd len="med" w="med" type="none"/>
            <a:tailEnd len="med" w="med" type="triangle"/>
          </a:ln>
        </p:spPr>
      </p:cxnSp>
      <p:cxnSp>
        <p:nvCxnSpPr>
          <p:cNvPr id="1927" name="Google Shape;1927;p138"/>
          <p:cNvCxnSpPr>
            <a:stCxn id="1915" idx="3"/>
            <a:endCxn id="1914" idx="1"/>
          </p:cNvCxnSpPr>
          <p:nvPr/>
        </p:nvCxnSpPr>
        <p:spPr>
          <a:xfrm>
            <a:off x="4408875" y="2477413"/>
            <a:ext cx="571800" cy="6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2" name="Google Shape;1922;p138"/>
          <p:cNvSpPr/>
          <p:nvPr/>
        </p:nvSpPr>
        <p:spPr>
          <a:xfrm>
            <a:off x="5158858" y="4447050"/>
            <a:ext cx="98700" cy="987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28" name="Google Shape;1928;p138"/>
          <p:cNvSpPr/>
          <p:nvPr/>
        </p:nvSpPr>
        <p:spPr>
          <a:xfrm>
            <a:off x="5158858" y="5307205"/>
            <a:ext cx="98700" cy="987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29" name="Google Shape;1929;p138"/>
          <p:cNvSpPr txBox="1"/>
          <p:nvPr/>
        </p:nvSpPr>
        <p:spPr>
          <a:xfrm>
            <a:off x="3503525" y="3656474"/>
            <a:ext cx="94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Query</a:t>
            </a:r>
            <a:endParaRPr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30" name="Google Shape;1930;p138"/>
          <p:cNvSpPr txBox="1"/>
          <p:nvPr/>
        </p:nvSpPr>
        <p:spPr>
          <a:xfrm>
            <a:off x="6930233" y="4148948"/>
            <a:ext cx="94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Query</a:t>
            </a:r>
            <a:endParaRPr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931" name="Google Shape;1931;p138"/>
          <p:cNvCxnSpPr>
            <a:stCxn id="1912" idx="2"/>
            <a:endCxn id="1932" idx="6"/>
          </p:cNvCxnSpPr>
          <p:nvPr/>
        </p:nvCxnSpPr>
        <p:spPr>
          <a:xfrm rot="5400000">
            <a:off x="6979675" y="2757738"/>
            <a:ext cx="323400" cy="3767400"/>
          </a:xfrm>
          <a:prstGeom prst="bentConnector2">
            <a:avLst/>
          </a:prstGeom>
          <a:noFill/>
          <a:ln cap="flat" cmpd="sng" w="19050">
            <a:solidFill>
              <a:srgbClr val="00FFFF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1933" name="Google Shape;1933;p138"/>
          <p:cNvSpPr txBox="1"/>
          <p:nvPr/>
        </p:nvSpPr>
        <p:spPr>
          <a:xfrm>
            <a:off x="6978236" y="4453634"/>
            <a:ext cx="146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Relevant chunks</a:t>
            </a:r>
            <a:endParaRPr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34" name="Google Shape;1934;p138"/>
          <p:cNvSpPr txBox="1"/>
          <p:nvPr/>
        </p:nvSpPr>
        <p:spPr>
          <a:xfrm>
            <a:off x="7122934" y="5030491"/>
            <a:ext cx="187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Query + Enhanced Context</a:t>
            </a:r>
            <a:endParaRPr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35" name="Google Shape;1935;p138"/>
          <p:cNvSpPr txBox="1"/>
          <p:nvPr/>
        </p:nvSpPr>
        <p:spPr>
          <a:xfrm>
            <a:off x="7147175" y="5327279"/>
            <a:ext cx="187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Response</a:t>
            </a:r>
            <a:endParaRPr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36" name="Google Shape;1936;p138"/>
          <p:cNvSpPr txBox="1"/>
          <p:nvPr/>
        </p:nvSpPr>
        <p:spPr>
          <a:xfrm>
            <a:off x="2932432" y="4897825"/>
            <a:ext cx="9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Response</a:t>
            </a:r>
            <a:endParaRPr>
              <a:solidFill>
                <a:srgbClr val="00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37" name="Google Shape;1937;p138"/>
          <p:cNvSpPr/>
          <p:nvPr/>
        </p:nvSpPr>
        <p:spPr>
          <a:xfrm>
            <a:off x="3300439" y="3725924"/>
            <a:ext cx="215100" cy="2151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B0D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b="1" sz="1000">
              <a:solidFill>
                <a:srgbClr val="1B0D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38" name="Google Shape;1938;p138"/>
          <p:cNvSpPr/>
          <p:nvPr/>
        </p:nvSpPr>
        <p:spPr>
          <a:xfrm>
            <a:off x="6941497" y="4218390"/>
            <a:ext cx="215100" cy="2151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B0D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b="1" sz="1000">
              <a:solidFill>
                <a:srgbClr val="1B0D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39" name="Google Shape;1939;p138"/>
          <p:cNvSpPr/>
          <p:nvPr/>
        </p:nvSpPr>
        <p:spPr>
          <a:xfrm>
            <a:off x="6936875" y="4523091"/>
            <a:ext cx="215100" cy="2151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B0D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</a:t>
            </a:r>
            <a:endParaRPr b="1" sz="1000">
              <a:solidFill>
                <a:srgbClr val="1B0D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40" name="Google Shape;1940;p138"/>
          <p:cNvSpPr/>
          <p:nvPr/>
        </p:nvSpPr>
        <p:spPr>
          <a:xfrm>
            <a:off x="6950131" y="5099948"/>
            <a:ext cx="215100" cy="2151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B0D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b="1" sz="1000">
              <a:solidFill>
                <a:srgbClr val="1B0D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41" name="Google Shape;1941;p138"/>
          <p:cNvSpPr/>
          <p:nvPr/>
        </p:nvSpPr>
        <p:spPr>
          <a:xfrm>
            <a:off x="6946094" y="5403236"/>
            <a:ext cx="215100" cy="2151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B0D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</a:t>
            </a:r>
            <a:endParaRPr b="1" sz="1000">
              <a:solidFill>
                <a:srgbClr val="1B0D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42" name="Google Shape;1942;p138"/>
          <p:cNvSpPr/>
          <p:nvPr/>
        </p:nvSpPr>
        <p:spPr>
          <a:xfrm>
            <a:off x="2708739" y="4967275"/>
            <a:ext cx="215100" cy="2151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B0D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6</a:t>
            </a:r>
            <a:endParaRPr b="1" sz="1000">
              <a:solidFill>
                <a:srgbClr val="1B0D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943" name="Google Shape;1943;p138"/>
          <p:cNvCxnSpPr>
            <a:stCxn id="1928" idx="6"/>
            <a:endCxn id="1911" idx="1"/>
          </p:cNvCxnSpPr>
          <p:nvPr/>
        </p:nvCxnSpPr>
        <p:spPr>
          <a:xfrm>
            <a:off x="5257558" y="5356555"/>
            <a:ext cx="3221700" cy="3048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00FFFF"/>
            </a:solidFill>
            <a:prstDash val="dashDot"/>
            <a:round/>
            <a:headEnd len="med" w="med" type="triangle"/>
            <a:tailEnd len="med" w="med" type="none"/>
          </a:ln>
        </p:spPr>
      </p:cxnSp>
      <p:sp>
        <p:nvSpPr>
          <p:cNvPr id="1932" name="Google Shape;1932;p138"/>
          <p:cNvSpPr/>
          <p:nvPr/>
        </p:nvSpPr>
        <p:spPr>
          <a:xfrm>
            <a:off x="5158858" y="4753838"/>
            <a:ext cx="98700" cy="987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24" name="Google Shape;1924;p138"/>
          <p:cNvSpPr/>
          <p:nvPr/>
        </p:nvSpPr>
        <p:spPr>
          <a:xfrm>
            <a:off x="5158858" y="5002405"/>
            <a:ext cx="98700" cy="987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1944" name="Google Shape;1944;p138"/>
          <p:cNvGrpSpPr/>
          <p:nvPr/>
        </p:nvGrpSpPr>
        <p:grpSpPr>
          <a:xfrm>
            <a:off x="1258300" y="184079"/>
            <a:ext cx="9675399" cy="1021399"/>
            <a:chOff x="1258300" y="4119954"/>
            <a:chExt cx="9675399" cy="1021399"/>
          </a:xfrm>
        </p:grpSpPr>
        <p:pic>
          <p:nvPicPr>
            <p:cNvPr id="1945" name="Google Shape;1945;p138"/>
            <p:cNvPicPr preferRelativeResize="0"/>
            <p:nvPr/>
          </p:nvPicPr>
          <p:blipFill rotWithShape="1">
            <a:blip r:embed="rId3">
              <a:alphaModFix/>
            </a:blip>
            <a:srcRect b="23453" l="0" r="0" t="60711"/>
            <a:stretch/>
          </p:blipFill>
          <p:spPr>
            <a:xfrm>
              <a:off x="1258300" y="4119954"/>
              <a:ext cx="9675399" cy="1021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6" name="Google Shape;1946;p138"/>
            <p:cNvSpPr/>
            <p:nvPr/>
          </p:nvSpPr>
          <p:spPr>
            <a:xfrm>
              <a:off x="2738050" y="4291625"/>
              <a:ext cx="7107000" cy="669600"/>
            </a:xfrm>
            <a:prstGeom prst="rect">
              <a:avLst/>
            </a:prstGeom>
            <a:noFill/>
            <a:ln cap="flat" cmpd="sng" w="19050">
              <a:solidFill>
                <a:srgbClr val="42DC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47" name="Google Shape;1947;p138"/>
          <p:cNvSpPr txBox="1"/>
          <p:nvPr/>
        </p:nvSpPr>
        <p:spPr>
          <a:xfrm>
            <a:off x="1326300" y="3017576"/>
            <a:ext cx="8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RAG</a:t>
            </a:r>
            <a:endParaRPr/>
          </a:p>
        </p:txBody>
      </p:sp>
      <p:sp>
        <p:nvSpPr>
          <p:cNvPr id="1948" name="Google Shape;1948;p138"/>
          <p:cNvSpPr txBox="1"/>
          <p:nvPr/>
        </p:nvSpPr>
        <p:spPr>
          <a:xfrm>
            <a:off x="1326300" y="1102901"/>
            <a:ext cx="86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Pipeline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39"/>
          <p:cNvSpPr/>
          <p:nvPr/>
        </p:nvSpPr>
        <p:spPr>
          <a:xfrm>
            <a:off x="1488150" y="487125"/>
            <a:ext cx="9215700" cy="5507400"/>
          </a:xfrm>
          <a:prstGeom prst="roundRect">
            <a:avLst>
              <a:gd fmla="val 3108" name="adj"/>
            </a:avLst>
          </a:prstGeom>
          <a:solidFill>
            <a:srgbClr val="21212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CECEC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54" name="Google Shape;1954;p139"/>
          <p:cNvSpPr/>
          <p:nvPr/>
        </p:nvSpPr>
        <p:spPr>
          <a:xfrm>
            <a:off x="2366050" y="751550"/>
            <a:ext cx="7908000" cy="10833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CECEC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Carlos you digressed like a lot… What happened to “Click, Push, Deploy: Simplifying RAG Chatbots?</a:t>
            </a:r>
            <a:endParaRPr sz="1900">
              <a:solidFill>
                <a:srgbClr val="ECECEC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rgbClr val="ECECEC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Pst.. u</a:t>
            </a:r>
            <a:r>
              <a:rPr i="1" lang="en" sz="1900">
                <a:solidFill>
                  <a:srgbClr val="ECECEC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 this image to explain the MLOPs thingy 👇🏻</a:t>
            </a:r>
            <a:endParaRPr i="1" sz="1900">
              <a:solidFill>
                <a:srgbClr val="ECECEC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955" name="Google Shape;1955;p139"/>
          <p:cNvPicPr preferRelativeResize="0"/>
          <p:nvPr/>
        </p:nvPicPr>
        <p:blipFill rotWithShape="1">
          <a:blip r:embed="rId3">
            <a:alphaModFix/>
          </a:blip>
          <a:srcRect b="9741" l="9346" r="0" t="7208"/>
          <a:stretch/>
        </p:blipFill>
        <p:spPr>
          <a:xfrm>
            <a:off x="2297400" y="2235925"/>
            <a:ext cx="2362067" cy="308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139"/>
          <p:cNvSpPr txBox="1"/>
          <p:nvPr/>
        </p:nvSpPr>
        <p:spPr>
          <a:xfrm>
            <a:off x="2366050" y="17836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CECEC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Image created</a:t>
            </a:r>
            <a:endParaRPr sz="900"/>
          </a:p>
        </p:txBody>
      </p:sp>
      <p:pic>
        <p:nvPicPr>
          <p:cNvPr id="1957" name="Google Shape;1957;p139"/>
          <p:cNvPicPr preferRelativeResize="0"/>
          <p:nvPr/>
        </p:nvPicPr>
        <p:blipFill rotWithShape="1">
          <a:blip r:embed="rId4">
            <a:alphaModFix/>
          </a:blip>
          <a:srcRect b="13171" l="8410" r="80073" t="60187"/>
          <a:stretch/>
        </p:blipFill>
        <p:spPr>
          <a:xfrm>
            <a:off x="2213650" y="5248750"/>
            <a:ext cx="969897" cy="615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8" name="Google Shape;1958;p139"/>
          <p:cNvGrpSpPr/>
          <p:nvPr/>
        </p:nvGrpSpPr>
        <p:grpSpPr>
          <a:xfrm>
            <a:off x="1669823" y="853394"/>
            <a:ext cx="412500" cy="412500"/>
            <a:chOff x="1040950" y="2692875"/>
            <a:chExt cx="517500" cy="517501"/>
          </a:xfrm>
        </p:grpSpPr>
        <p:sp>
          <p:nvSpPr>
            <p:cNvPr id="1959" name="Google Shape;1959;p139"/>
            <p:cNvSpPr/>
            <p:nvPr/>
          </p:nvSpPr>
          <p:spPr>
            <a:xfrm>
              <a:off x="1040950" y="2692876"/>
              <a:ext cx="517500" cy="51750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pic>
          <p:nvPicPr>
            <p:cNvPr id="1960" name="Google Shape;1960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40950" y="2692875"/>
              <a:ext cx="517500" cy="517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1" name="Google Shape;1961;p139"/>
          <p:cNvGrpSpPr/>
          <p:nvPr/>
        </p:nvGrpSpPr>
        <p:grpSpPr>
          <a:xfrm>
            <a:off x="4531950" y="2296950"/>
            <a:ext cx="5797800" cy="2951700"/>
            <a:chOff x="3856800" y="2772375"/>
            <a:chExt cx="5797800" cy="2951700"/>
          </a:xfrm>
        </p:grpSpPr>
        <p:sp>
          <p:nvSpPr>
            <p:cNvPr id="1962" name="Google Shape;1962;p139"/>
            <p:cNvSpPr/>
            <p:nvPr/>
          </p:nvSpPr>
          <p:spPr>
            <a:xfrm>
              <a:off x="3856800" y="2772375"/>
              <a:ext cx="5797800" cy="2951700"/>
            </a:xfrm>
            <a:prstGeom prst="roundRect">
              <a:avLst>
                <a:gd fmla="val 3108" name="adj"/>
              </a:avLst>
            </a:prstGeom>
            <a:solidFill>
              <a:srgbClr val="E0E0E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ECECEC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grpSp>
          <p:nvGrpSpPr>
            <p:cNvPr id="1963" name="Google Shape;1963;p139"/>
            <p:cNvGrpSpPr/>
            <p:nvPr/>
          </p:nvGrpSpPr>
          <p:grpSpPr>
            <a:xfrm>
              <a:off x="3952703" y="4535810"/>
              <a:ext cx="5600860" cy="1083226"/>
              <a:chOff x="1317925" y="2856632"/>
              <a:chExt cx="9556150" cy="1848193"/>
            </a:xfrm>
          </p:grpSpPr>
          <p:grpSp>
            <p:nvGrpSpPr>
              <p:cNvPr id="1964" name="Google Shape;1964;p139"/>
              <p:cNvGrpSpPr/>
              <p:nvPr/>
            </p:nvGrpSpPr>
            <p:grpSpPr>
              <a:xfrm>
                <a:off x="1317925" y="2856632"/>
                <a:ext cx="1281600" cy="1848193"/>
                <a:chOff x="1416650" y="2867207"/>
                <a:chExt cx="1281600" cy="1848193"/>
              </a:xfrm>
            </p:grpSpPr>
            <p:sp>
              <p:nvSpPr>
                <p:cNvPr id="1965" name="Google Shape;1965;p139"/>
                <p:cNvSpPr txBox="1"/>
                <p:nvPr/>
              </p:nvSpPr>
              <p:spPr>
                <a:xfrm>
                  <a:off x="1416650" y="3962400"/>
                  <a:ext cx="1281600" cy="75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b="1" lang="en" sz="1200">
                      <a:solidFill>
                        <a:schemeClr val="accent1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rPr>
                    <a:t>F</a:t>
                  </a:r>
                  <a:r>
                    <a:rPr b="1" lang="en" sz="1200">
                      <a:solidFill>
                        <a:srgbClr val="292929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rPr>
                    <a:t>low(s)</a:t>
                  </a:r>
                  <a:endParaRPr b="1" sz="1200">
                    <a:solidFill>
                      <a:srgbClr val="292929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pic>
              <p:nvPicPr>
                <p:cNvPr id="1966" name="Google Shape;1966;p13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625406" y="2867207"/>
                  <a:ext cx="863988" cy="863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967" name="Google Shape;1967;p139"/>
                <p:cNvCxnSpPr/>
                <p:nvPr/>
              </p:nvCxnSpPr>
              <p:spPr>
                <a:xfrm>
                  <a:off x="1699953" y="3815361"/>
                  <a:ext cx="714900" cy="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rgbClr val="EE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68" name="Google Shape;1968;p139"/>
              <p:cNvGrpSpPr/>
              <p:nvPr/>
            </p:nvGrpSpPr>
            <p:grpSpPr>
              <a:xfrm>
                <a:off x="3177875" y="2869459"/>
                <a:ext cx="2514600" cy="1835366"/>
                <a:chOff x="3200400" y="2880034"/>
                <a:chExt cx="2514600" cy="1835366"/>
              </a:xfrm>
            </p:grpSpPr>
            <p:sp>
              <p:nvSpPr>
                <p:cNvPr id="1969" name="Google Shape;1969;p139"/>
                <p:cNvSpPr txBox="1"/>
                <p:nvPr/>
              </p:nvSpPr>
              <p:spPr>
                <a:xfrm>
                  <a:off x="3200400" y="3962400"/>
                  <a:ext cx="2514600" cy="75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b="1" lang="en" sz="1200">
                      <a:solidFill>
                        <a:schemeClr val="accent1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rPr>
                    <a:t>A</a:t>
                  </a:r>
                  <a:r>
                    <a:rPr b="1" lang="en" sz="1200">
                      <a:solidFill>
                        <a:srgbClr val="292929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rPr>
                    <a:t>utomation</a:t>
                  </a:r>
                  <a:endParaRPr b="1" sz="1200">
                    <a:solidFill>
                      <a:srgbClr val="292929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cxnSp>
              <p:nvCxnSpPr>
                <p:cNvPr id="1970" name="Google Shape;1970;p139"/>
                <p:cNvCxnSpPr/>
                <p:nvPr/>
              </p:nvCxnSpPr>
              <p:spPr>
                <a:xfrm>
                  <a:off x="4100250" y="3830500"/>
                  <a:ext cx="714900" cy="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rgbClr val="EE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id="1971" name="Google Shape;1971;p13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4025706" y="2880034"/>
                  <a:ext cx="863988" cy="8639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72" name="Google Shape;1972;p139"/>
              <p:cNvGrpSpPr/>
              <p:nvPr/>
            </p:nvGrpSpPr>
            <p:grpSpPr>
              <a:xfrm>
                <a:off x="5768675" y="2869450"/>
                <a:ext cx="2514600" cy="1835375"/>
                <a:chOff x="5943525" y="2880025"/>
                <a:chExt cx="2514600" cy="1835375"/>
              </a:xfrm>
            </p:grpSpPr>
            <p:sp>
              <p:nvSpPr>
                <p:cNvPr id="1973" name="Google Shape;1973;p139"/>
                <p:cNvSpPr txBox="1"/>
                <p:nvPr/>
              </p:nvSpPr>
              <p:spPr>
                <a:xfrm>
                  <a:off x="5943525" y="3962400"/>
                  <a:ext cx="2514600" cy="75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b="1" lang="en" sz="1200">
                      <a:solidFill>
                        <a:schemeClr val="accent1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rPr>
                    <a:t>M</a:t>
                  </a:r>
                  <a:r>
                    <a:rPr b="1" lang="en" sz="1200">
                      <a:solidFill>
                        <a:srgbClr val="292929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rPr>
                    <a:t>onitoring</a:t>
                  </a:r>
                  <a:endParaRPr b="1" sz="1200">
                    <a:solidFill>
                      <a:srgbClr val="292929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cxnSp>
              <p:nvCxnSpPr>
                <p:cNvPr id="1974" name="Google Shape;1974;p139"/>
                <p:cNvCxnSpPr/>
                <p:nvPr/>
              </p:nvCxnSpPr>
              <p:spPr>
                <a:xfrm>
                  <a:off x="6843375" y="3830500"/>
                  <a:ext cx="714900" cy="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rgbClr val="EE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pic>
              <p:nvPicPr>
                <p:cNvPr id="1975" name="Google Shape;1975;p139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14015" r="0" t="0"/>
                <a:stretch/>
              </p:blipFill>
              <p:spPr>
                <a:xfrm>
                  <a:off x="6889924" y="2880025"/>
                  <a:ext cx="742900" cy="86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976" name="Google Shape;1976;p139"/>
              <p:cNvGrpSpPr/>
              <p:nvPr/>
            </p:nvGrpSpPr>
            <p:grpSpPr>
              <a:xfrm>
                <a:off x="8359475" y="2898713"/>
                <a:ext cx="2514600" cy="1806112"/>
                <a:chOff x="8458200" y="2909288"/>
                <a:chExt cx="2514600" cy="1806112"/>
              </a:xfrm>
            </p:grpSpPr>
            <p:sp>
              <p:nvSpPr>
                <p:cNvPr id="1977" name="Google Shape;1977;p139"/>
                <p:cNvSpPr txBox="1"/>
                <p:nvPr/>
              </p:nvSpPr>
              <p:spPr>
                <a:xfrm>
                  <a:off x="8458200" y="3962400"/>
                  <a:ext cx="2514600" cy="753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lnSpc>
                      <a:spcPct val="11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b="1" lang="en" sz="1200">
                      <a:solidFill>
                        <a:schemeClr val="accent1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rPr>
                    <a:t>E</a:t>
                  </a:r>
                  <a:r>
                    <a:rPr b="1" lang="en" sz="1200">
                      <a:solidFill>
                        <a:srgbClr val="292929"/>
                      </a:solidFill>
                      <a:latin typeface="Red Hat Display"/>
                      <a:ea typeface="Red Hat Display"/>
                      <a:cs typeface="Red Hat Display"/>
                      <a:sym typeface="Red Hat Display"/>
                    </a:rPr>
                    <a:t>xperimentation</a:t>
                  </a:r>
                  <a:endParaRPr b="1" sz="1200">
                    <a:solidFill>
                      <a:srgbClr val="292929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endParaRPr>
                </a:p>
              </p:txBody>
            </p:sp>
            <p:pic>
              <p:nvPicPr>
                <p:cNvPr id="1978" name="Google Shape;1978;p13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9283506" y="2909288"/>
                  <a:ext cx="863988" cy="86398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979" name="Google Shape;1979;p139"/>
                <p:cNvCxnSpPr/>
                <p:nvPr/>
              </p:nvCxnSpPr>
              <p:spPr>
                <a:xfrm>
                  <a:off x="9358050" y="3830500"/>
                  <a:ext cx="714900" cy="0"/>
                </a:xfrm>
                <a:prstGeom prst="straightConnector1">
                  <a:avLst/>
                </a:prstGeom>
                <a:noFill/>
                <a:ln cap="rnd" cmpd="sng" w="19050">
                  <a:solidFill>
                    <a:srgbClr val="EE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pic>
          <p:nvPicPr>
            <p:cNvPr id="1980" name="Google Shape;1980;p1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04900" y="2951075"/>
              <a:ext cx="2701591" cy="5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1" name="Google Shape;1981;p13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314075" y="3640750"/>
              <a:ext cx="2180275" cy="480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2" name="Google Shape;1982;p13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585201" y="3640750"/>
              <a:ext cx="1645390" cy="4802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83" name="Google Shape;1983;p139"/>
            <p:cNvCxnSpPr/>
            <p:nvPr/>
          </p:nvCxnSpPr>
          <p:spPr>
            <a:xfrm>
              <a:off x="4091822" y="4258196"/>
              <a:ext cx="5358300" cy="0"/>
            </a:xfrm>
            <a:prstGeom prst="straightConnector1">
              <a:avLst/>
            </a:prstGeom>
            <a:noFill/>
            <a:ln cap="rnd" cmpd="sng" w="9525">
              <a:solidFill>
                <a:srgbClr val="7E7F8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151515"/>
      </a:dk1>
      <a:lt1>
        <a:srgbClr val="FFFFFF"/>
      </a:lt1>
      <a:dk2>
        <a:srgbClr val="5F0000"/>
      </a:dk2>
      <a:lt2>
        <a:srgbClr val="A60000"/>
      </a:lt2>
      <a:accent1>
        <a:srgbClr val="EE0000"/>
      </a:accent1>
      <a:accent2>
        <a:srgbClr val="F56E6E"/>
      </a:accent2>
      <a:accent3>
        <a:srgbClr val="F9A8A8"/>
      </a:accent3>
      <a:accent4>
        <a:srgbClr val="F2F2F2"/>
      </a:accent4>
      <a:accent5>
        <a:srgbClr val="63993D"/>
      </a:accent5>
      <a:accent6>
        <a:srgbClr val="F0561D"/>
      </a:accent6>
      <a:hlink>
        <a:srgbClr val="006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151515"/>
      </a:dk1>
      <a:lt1>
        <a:srgbClr val="FFFFFF"/>
      </a:lt1>
      <a:dk2>
        <a:srgbClr val="5F0000"/>
      </a:dk2>
      <a:lt2>
        <a:srgbClr val="A60000"/>
      </a:lt2>
      <a:accent1>
        <a:srgbClr val="EE0000"/>
      </a:accent1>
      <a:accent2>
        <a:srgbClr val="F56E6E"/>
      </a:accent2>
      <a:accent3>
        <a:srgbClr val="F9A8A8"/>
      </a:accent3>
      <a:accent4>
        <a:srgbClr val="F2F2F2"/>
      </a:accent4>
      <a:accent5>
        <a:srgbClr val="63993D"/>
      </a:accent5>
      <a:accent6>
        <a:srgbClr val="F0561D"/>
      </a:accent6>
      <a:hlink>
        <a:srgbClr val="006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151515"/>
      </a:dk1>
      <a:lt1>
        <a:srgbClr val="FFFFFF"/>
      </a:lt1>
      <a:dk2>
        <a:srgbClr val="5F0000"/>
      </a:dk2>
      <a:lt2>
        <a:srgbClr val="A60000"/>
      </a:lt2>
      <a:accent1>
        <a:srgbClr val="EE0000"/>
      </a:accent1>
      <a:accent2>
        <a:srgbClr val="F56E6E"/>
      </a:accent2>
      <a:accent3>
        <a:srgbClr val="F9A8A8"/>
      </a:accent3>
      <a:accent4>
        <a:srgbClr val="F2F2F2"/>
      </a:accent4>
      <a:accent5>
        <a:srgbClr val="63993D"/>
      </a:accent5>
      <a:accent6>
        <a:srgbClr val="F0561D"/>
      </a:accent6>
      <a:hlink>
        <a:srgbClr val="006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